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7" r:id="rId2"/>
    <p:sldId id="325" r:id="rId3"/>
    <p:sldId id="319" r:id="rId4"/>
    <p:sldId id="349" r:id="rId5"/>
    <p:sldId id="348" r:id="rId6"/>
    <p:sldId id="309" r:id="rId7"/>
    <p:sldId id="331" r:id="rId8"/>
    <p:sldId id="332" r:id="rId9"/>
    <p:sldId id="346" r:id="rId10"/>
    <p:sldId id="334" r:id="rId11"/>
    <p:sldId id="335" r:id="rId12"/>
    <p:sldId id="339" r:id="rId13"/>
    <p:sldId id="340" r:id="rId14"/>
    <p:sldId id="338" r:id="rId15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  <p14:sldId id="325"/>
            <p14:sldId id="319"/>
            <p14:sldId id="349"/>
            <p14:sldId id="348"/>
            <p14:sldId id="309"/>
            <p14:sldId id="331"/>
            <p14:sldId id="332"/>
            <p14:sldId id="346"/>
            <p14:sldId id="334"/>
            <p14:sldId id="335"/>
            <p14:sldId id="339"/>
            <p14:sldId id="340"/>
            <p14:sldId id="33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800080"/>
    <a:srgbClr val="009900"/>
    <a:srgbClr val="FF0000"/>
    <a:srgbClr val="FF6600"/>
    <a:srgbClr val="F4891E"/>
    <a:srgbClr val="33CC33"/>
    <a:srgbClr val="FFFFFF"/>
    <a:srgbClr val="000099"/>
    <a:srgbClr val="0099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14" autoAdjust="0"/>
    <p:restoredTop sz="70774" autoAdjust="0"/>
  </p:normalViewPr>
  <p:slideViewPr>
    <p:cSldViewPr>
      <p:cViewPr>
        <p:scale>
          <a:sx n="75" d="100"/>
          <a:sy n="75" d="100"/>
        </p:scale>
        <p:origin x="-103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"/>
    </p:cViewPr>
  </p:sorterViewPr>
  <p:notesViewPr>
    <p:cSldViewPr>
      <p:cViewPr varScale="1">
        <p:scale>
          <a:sx n="38" d="100"/>
          <a:sy n="38" d="100"/>
        </p:scale>
        <p:origin x="-2928" y="-13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erick\AppData\Local\Microsoft\Windows\Temporary%20Internet%20Files\Content.IE5\B3C6Q4NE\CCI&amp;CC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Speech%202015%20Sep%2010\Copy%20of%20attachmentDownload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Speech%202015%20Sep%2010\Copy%20of%20attachmentDownload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rederick\AppData\Local\Microsoft\Windows\Temporary%20Internet%20Files\Content.IE5\B3C6Q4NE\CCI&amp;CC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KSVR03\Projects\Fortune%20REIT\IR\JC%20Speech\Speech%202015%20Sep%2010\Affordabil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CCL!$A$821:$A$1133</c:f>
              <c:numCache>
                <c:formatCode>yy"年"m"月"d"日"</c:formatCode>
                <c:ptCount val="313"/>
                <c:pt idx="0">
                  <c:v>40062</c:v>
                </c:pt>
                <c:pt idx="1">
                  <c:v>40069</c:v>
                </c:pt>
                <c:pt idx="2">
                  <c:v>40076</c:v>
                </c:pt>
                <c:pt idx="3">
                  <c:v>40083</c:v>
                </c:pt>
                <c:pt idx="4">
                  <c:v>40090</c:v>
                </c:pt>
                <c:pt idx="5">
                  <c:v>40097</c:v>
                </c:pt>
                <c:pt idx="6">
                  <c:v>40104</c:v>
                </c:pt>
                <c:pt idx="7">
                  <c:v>40111</c:v>
                </c:pt>
                <c:pt idx="8">
                  <c:v>40118</c:v>
                </c:pt>
                <c:pt idx="9">
                  <c:v>40125</c:v>
                </c:pt>
                <c:pt idx="10">
                  <c:v>40132</c:v>
                </c:pt>
                <c:pt idx="11">
                  <c:v>40139</c:v>
                </c:pt>
                <c:pt idx="12">
                  <c:v>40146</c:v>
                </c:pt>
                <c:pt idx="13">
                  <c:v>40153</c:v>
                </c:pt>
                <c:pt idx="14">
                  <c:v>40160</c:v>
                </c:pt>
                <c:pt idx="15">
                  <c:v>40167</c:v>
                </c:pt>
                <c:pt idx="16">
                  <c:v>40174</c:v>
                </c:pt>
                <c:pt idx="17">
                  <c:v>40181</c:v>
                </c:pt>
                <c:pt idx="18">
                  <c:v>40188</c:v>
                </c:pt>
                <c:pt idx="19">
                  <c:v>40195</c:v>
                </c:pt>
                <c:pt idx="20">
                  <c:v>40202</c:v>
                </c:pt>
                <c:pt idx="21">
                  <c:v>40209</c:v>
                </c:pt>
                <c:pt idx="22">
                  <c:v>40216</c:v>
                </c:pt>
                <c:pt idx="23">
                  <c:v>40223</c:v>
                </c:pt>
                <c:pt idx="24">
                  <c:v>40230</c:v>
                </c:pt>
                <c:pt idx="25">
                  <c:v>40237</c:v>
                </c:pt>
                <c:pt idx="26">
                  <c:v>40244</c:v>
                </c:pt>
                <c:pt idx="27">
                  <c:v>40251</c:v>
                </c:pt>
                <c:pt idx="28">
                  <c:v>40258</c:v>
                </c:pt>
                <c:pt idx="29">
                  <c:v>40265</c:v>
                </c:pt>
                <c:pt idx="30">
                  <c:v>40272</c:v>
                </c:pt>
                <c:pt idx="31">
                  <c:v>40279</c:v>
                </c:pt>
                <c:pt idx="32">
                  <c:v>40286</c:v>
                </c:pt>
                <c:pt idx="33">
                  <c:v>40293</c:v>
                </c:pt>
                <c:pt idx="34">
                  <c:v>40300</c:v>
                </c:pt>
                <c:pt idx="35">
                  <c:v>40307</c:v>
                </c:pt>
                <c:pt idx="36">
                  <c:v>40314</c:v>
                </c:pt>
                <c:pt idx="37">
                  <c:v>40321</c:v>
                </c:pt>
                <c:pt idx="38">
                  <c:v>40328</c:v>
                </c:pt>
                <c:pt idx="39">
                  <c:v>40335</c:v>
                </c:pt>
                <c:pt idx="40">
                  <c:v>40342</c:v>
                </c:pt>
                <c:pt idx="41">
                  <c:v>40349</c:v>
                </c:pt>
                <c:pt idx="42">
                  <c:v>40356</c:v>
                </c:pt>
                <c:pt idx="43">
                  <c:v>40363</c:v>
                </c:pt>
                <c:pt idx="44">
                  <c:v>40370</c:v>
                </c:pt>
                <c:pt idx="45">
                  <c:v>40377</c:v>
                </c:pt>
                <c:pt idx="46">
                  <c:v>40384</c:v>
                </c:pt>
                <c:pt idx="47">
                  <c:v>40391</c:v>
                </c:pt>
                <c:pt idx="48">
                  <c:v>40398</c:v>
                </c:pt>
                <c:pt idx="49">
                  <c:v>40405</c:v>
                </c:pt>
                <c:pt idx="50">
                  <c:v>40412</c:v>
                </c:pt>
                <c:pt idx="51">
                  <c:v>40419</c:v>
                </c:pt>
                <c:pt idx="52">
                  <c:v>40426</c:v>
                </c:pt>
                <c:pt idx="53">
                  <c:v>40433</c:v>
                </c:pt>
                <c:pt idx="54">
                  <c:v>40440</c:v>
                </c:pt>
                <c:pt idx="55">
                  <c:v>40447</c:v>
                </c:pt>
                <c:pt idx="56">
                  <c:v>40454</c:v>
                </c:pt>
                <c:pt idx="57">
                  <c:v>40461</c:v>
                </c:pt>
                <c:pt idx="58">
                  <c:v>40468</c:v>
                </c:pt>
                <c:pt idx="59">
                  <c:v>40475</c:v>
                </c:pt>
                <c:pt idx="60">
                  <c:v>40482</c:v>
                </c:pt>
                <c:pt idx="61">
                  <c:v>40489</c:v>
                </c:pt>
                <c:pt idx="62">
                  <c:v>40496</c:v>
                </c:pt>
                <c:pt idx="63">
                  <c:v>40503</c:v>
                </c:pt>
                <c:pt idx="64">
                  <c:v>40510</c:v>
                </c:pt>
                <c:pt idx="65">
                  <c:v>40517</c:v>
                </c:pt>
                <c:pt idx="66">
                  <c:v>40524</c:v>
                </c:pt>
                <c:pt idx="67">
                  <c:v>40531</c:v>
                </c:pt>
                <c:pt idx="68">
                  <c:v>40538</c:v>
                </c:pt>
                <c:pt idx="69">
                  <c:v>40545</c:v>
                </c:pt>
                <c:pt idx="70">
                  <c:v>40552</c:v>
                </c:pt>
                <c:pt idx="71">
                  <c:v>40559</c:v>
                </c:pt>
                <c:pt idx="72">
                  <c:v>40566</c:v>
                </c:pt>
                <c:pt idx="73">
                  <c:v>40573</c:v>
                </c:pt>
                <c:pt idx="74">
                  <c:v>40580</c:v>
                </c:pt>
                <c:pt idx="75">
                  <c:v>40587</c:v>
                </c:pt>
                <c:pt idx="76">
                  <c:v>40594</c:v>
                </c:pt>
                <c:pt idx="77">
                  <c:v>40601</c:v>
                </c:pt>
                <c:pt idx="78">
                  <c:v>40608</c:v>
                </c:pt>
                <c:pt idx="79">
                  <c:v>40615</c:v>
                </c:pt>
                <c:pt idx="80">
                  <c:v>40622</c:v>
                </c:pt>
                <c:pt idx="81">
                  <c:v>40629</c:v>
                </c:pt>
                <c:pt idx="82">
                  <c:v>40636</c:v>
                </c:pt>
                <c:pt idx="83">
                  <c:v>40643</c:v>
                </c:pt>
                <c:pt idx="84">
                  <c:v>40650</c:v>
                </c:pt>
                <c:pt idx="85">
                  <c:v>40657</c:v>
                </c:pt>
                <c:pt idx="86">
                  <c:v>40664</c:v>
                </c:pt>
                <c:pt idx="87">
                  <c:v>40671</c:v>
                </c:pt>
                <c:pt idx="88">
                  <c:v>40678</c:v>
                </c:pt>
                <c:pt idx="89">
                  <c:v>40685</c:v>
                </c:pt>
                <c:pt idx="90">
                  <c:v>40692</c:v>
                </c:pt>
                <c:pt idx="91">
                  <c:v>40699</c:v>
                </c:pt>
                <c:pt idx="92">
                  <c:v>40706</c:v>
                </c:pt>
                <c:pt idx="93">
                  <c:v>40713</c:v>
                </c:pt>
                <c:pt idx="94">
                  <c:v>40720</c:v>
                </c:pt>
                <c:pt idx="95">
                  <c:v>40727</c:v>
                </c:pt>
                <c:pt idx="96">
                  <c:v>40734</c:v>
                </c:pt>
                <c:pt idx="97">
                  <c:v>40741</c:v>
                </c:pt>
                <c:pt idx="98">
                  <c:v>40748</c:v>
                </c:pt>
                <c:pt idx="99">
                  <c:v>40755</c:v>
                </c:pt>
                <c:pt idx="100">
                  <c:v>40762</c:v>
                </c:pt>
                <c:pt idx="101">
                  <c:v>40769</c:v>
                </c:pt>
                <c:pt idx="102">
                  <c:v>40776</c:v>
                </c:pt>
                <c:pt idx="103">
                  <c:v>40783</c:v>
                </c:pt>
                <c:pt idx="104">
                  <c:v>40790</c:v>
                </c:pt>
                <c:pt idx="105">
                  <c:v>40797</c:v>
                </c:pt>
                <c:pt idx="106">
                  <c:v>40804</c:v>
                </c:pt>
                <c:pt idx="107">
                  <c:v>40811</c:v>
                </c:pt>
                <c:pt idx="108">
                  <c:v>40818</c:v>
                </c:pt>
                <c:pt idx="109">
                  <c:v>40825</c:v>
                </c:pt>
                <c:pt idx="110">
                  <c:v>40832</c:v>
                </c:pt>
                <c:pt idx="111">
                  <c:v>40839</c:v>
                </c:pt>
                <c:pt idx="112">
                  <c:v>40846</c:v>
                </c:pt>
                <c:pt idx="113">
                  <c:v>40853</c:v>
                </c:pt>
                <c:pt idx="114">
                  <c:v>40860</c:v>
                </c:pt>
                <c:pt idx="115">
                  <c:v>40867</c:v>
                </c:pt>
                <c:pt idx="116">
                  <c:v>40874</c:v>
                </c:pt>
                <c:pt idx="117">
                  <c:v>40881</c:v>
                </c:pt>
                <c:pt idx="118">
                  <c:v>40888</c:v>
                </c:pt>
                <c:pt idx="119">
                  <c:v>40895</c:v>
                </c:pt>
                <c:pt idx="120">
                  <c:v>40902</c:v>
                </c:pt>
                <c:pt idx="121">
                  <c:v>40909</c:v>
                </c:pt>
                <c:pt idx="122">
                  <c:v>40916</c:v>
                </c:pt>
                <c:pt idx="123">
                  <c:v>40923</c:v>
                </c:pt>
                <c:pt idx="124">
                  <c:v>40930</c:v>
                </c:pt>
                <c:pt idx="125">
                  <c:v>40937</c:v>
                </c:pt>
                <c:pt idx="126">
                  <c:v>40944</c:v>
                </c:pt>
                <c:pt idx="127">
                  <c:v>40951</c:v>
                </c:pt>
                <c:pt idx="128">
                  <c:v>40958</c:v>
                </c:pt>
                <c:pt idx="129">
                  <c:v>40965</c:v>
                </c:pt>
                <c:pt idx="130">
                  <c:v>40972</c:v>
                </c:pt>
                <c:pt idx="131">
                  <c:v>40979</c:v>
                </c:pt>
                <c:pt idx="132">
                  <c:v>40986</c:v>
                </c:pt>
                <c:pt idx="133">
                  <c:v>40993</c:v>
                </c:pt>
                <c:pt idx="134">
                  <c:v>41000</c:v>
                </c:pt>
                <c:pt idx="135">
                  <c:v>41007</c:v>
                </c:pt>
                <c:pt idx="136">
                  <c:v>41014</c:v>
                </c:pt>
                <c:pt idx="137">
                  <c:v>41021</c:v>
                </c:pt>
                <c:pt idx="138">
                  <c:v>41028</c:v>
                </c:pt>
                <c:pt idx="139">
                  <c:v>41035</c:v>
                </c:pt>
                <c:pt idx="140">
                  <c:v>41042</c:v>
                </c:pt>
                <c:pt idx="141">
                  <c:v>41049</c:v>
                </c:pt>
                <c:pt idx="142">
                  <c:v>41056</c:v>
                </c:pt>
                <c:pt idx="143">
                  <c:v>41063</c:v>
                </c:pt>
                <c:pt idx="144">
                  <c:v>41070</c:v>
                </c:pt>
                <c:pt idx="145">
                  <c:v>41077</c:v>
                </c:pt>
                <c:pt idx="146">
                  <c:v>41084</c:v>
                </c:pt>
                <c:pt idx="147">
                  <c:v>41091</c:v>
                </c:pt>
                <c:pt idx="148">
                  <c:v>41098</c:v>
                </c:pt>
                <c:pt idx="149">
                  <c:v>41105</c:v>
                </c:pt>
                <c:pt idx="150">
                  <c:v>41112</c:v>
                </c:pt>
                <c:pt idx="151">
                  <c:v>41119</c:v>
                </c:pt>
                <c:pt idx="152">
                  <c:v>41126</c:v>
                </c:pt>
                <c:pt idx="153">
                  <c:v>41133</c:v>
                </c:pt>
                <c:pt idx="154">
                  <c:v>41140</c:v>
                </c:pt>
                <c:pt idx="155">
                  <c:v>41147</c:v>
                </c:pt>
                <c:pt idx="156">
                  <c:v>41154</c:v>
                </c:pt>
                <c:pt idx="157">
                  <c:v>41161</c:v>
                </c:pt>
                <c:pt idx="158">
                  <c:v>41168</c:v>
                </c:pt>
                <c:pt idx="159">
                  <c:v>41175</c:v>
                </c:pt>
                <c:pt idx="160">
                  <c:v>41182</c:v>
                </c:pt>
                <c:pt idx="161">
                  <c:v>41189</c:v>
                </c:pt>
                <c:pt idx="162">
                  <c:v>41196</c:v>
                </c:pt>
                <c:pt idx="163">
                  <c:v>41203</c:v>
                </c:pt>
                <c:pt idx="164">
                  <c:v>41210</c:v>
                </c:pt>
                <c:pt idx="165">
                  <c:v>41217</c:v>
                </c:pt>
                <c:pt idx="166">
                  <c:v>41224</c:v>
                </c:pt>
                <c:pt idx="167">
                  <c:v>41231</c:v>
                </c:pt>
                <c:pt idx="168">
                  <c:v>41238</c:v>
                </c:pt>
                <c:pt idx="169">
                  <c:v>41245</c:v>
                </c:pt>
                <c:pt idx="170">
                  <c:v>41252</c:v>
                </c:pt>
                <c:pt idx="171">
                  <c:v>41259</c:v>
                </c:pt>
                <c:pt idx="172">
                  <c:v>41266</c:v>
                </c:pt>
                <c:pt idx="173">
                  <c:v>41273</c:v>
                </c:pt>
                <c:pt idx="174">
                  <c:v>41280</c:v>
                </c:pt>
                <c:pt idx="175">
                  <c:v>41287</c:v>
                </c:pt>
                <c:pt idx="176">
                  <c:v>41294</c:v>
                </c:pt>
                <c:pt idx="177">
                  <c:v>41301</c:v>
                </c:pt>
                <c:pt idx="178">
                  <c:v>41308</c:v>
                </c:pt>
                <c:pt idx="179">
                  <c:v>41315</c:v>
                </c:pt>
                <c:pt idx="180">
                  <c:v>41322</c:v>
                </c:pt>
                <c:pt idx="181">
                  <c:v>41329</c:v>
                </c:pt>
                <c:pt idx="182">
                  <c:v>41336</c:v>
                </c:pt>
                <c:pt idx="183">
                  <c:v>41343</c:v>
                </c:pt>
                <c:pt idx="184">
                  <c:v>41350</c:v>
                </c:pt>
                <c:pt idx="185">
                  <c:v>41357</c:v>
                </c:pt>
                <c:pt idx="186">
                  <c:v>41364</c:v>
                </c:pt>
                <c:pt idx="187">
                  <c:v>41371</c:v>
                </c:pt>
                <c:pt idx="188">
                  <c:v>41378</c:v>
                </c:pt>
                <c:pt idx="189">
                  <c:v>41385</c:v>
                </c:pt>
                <c:pt idx="190">
                  <c:v>41392</c:v>
                </c:pt>
                <c:pt idx="191">
                  <c:v>41399</c:v>
                </c:pt>
                <c:pt idx="192">
                  <c:v>41406</c:v>
                </c:pt>
                <c:pt idx="193">
                  <c:v>41413</c:v>
                </c:pt>
                <c:pt idx="194">
                  <c:v>41420</c:v>
                </c:pt>
                <c:pt idx="195">
                  <c:v>41427</c:v>
                </c:pt>
                <c:pt idx="196">
                  <c:v>41434</c:v>
                </c:pt>
                <c:pt idx="197">
                  <c:v>41441</c:v>
                </c:pt>
                <c:pt idx="198">
                  <c:v>41448</c:v>
                </c:pt>
                <c:pt idx="199">
                  <c:v>41455</c:v>
                </c:pt>
                <c:pt idx="200">
                  <c:v>41462</c:v>
                </c:pt>
                <c:pt idx="201">
                  <c:v>41469</c:v>
                </c:pt>
                <c:pt idx="202">
                  <c:v>41476</c:v>
                </c:pt>
                <c:pt idx="203">
                  <c:v>41483</c:v>
                </c:pt>
                <c:pt idx="204">
                  <c:v>41490</c:v>
                </c:pt>
                <c:pt idx="205">
                  <c:v>41497</c:v>
                </c:pt>
                <c:pt idx="206">
                  <c:v>41504</c:v>
                </c:pt>
                <c:pt idx="207">
                  <c:v>41511</c:v>
                </c:pt>
                <c:pt idx="208">
                  <c:v>41518</c:v>
                </c:pt>
                <c:pt idx="209">
                  <c:v>41525</c:v>
                </c:pt>
                <c:pt idx="210">
                  <c:v>41532</c:v>
                </c:pt>
                <c:pt idx="211">
                  <c:v>41539</c:v>
                </c:pt>
                <c:pt idx="212">
                  <c:v>41546</c:v>
                </c:pt>
                <c:pt idx="213">
                  <c:v>41553</c:v>
                </c:pt>
                <c:pt idx="214">
                  <c:v>41560</c:v>
                </c:pt>
                <c:pt idx="215">
                  <c:v>41567</c:v>
                </c:pt>
                <c:pt idx="216">
                  <c:v>41574</c:v>
                </c:pt>
                <c:pt idx="217">
                  <c:v>41581</c:v>
                </c:pt>
                <c:pt idx="218">
                  <c:v>41588</c:v>
                </c:pt>
                <c:pt idx="219">
                  <c:v>41595</c:v>
                </c:pt>
                <c:pt idx="220">
                  <c:v>41602</c:v>
                </c:pt>
                <c:pt idx="221">
                  <c:v>41609</c:v>
                </c:pt>
                <c:pt idx="222">
                  <c:v>41616</c:v>
                </c:pt>
                <c:pt idx="223">
                  <c:v>41623</c:v>
                </c:pt>
                <c:pt idx="224">
                  <c:v>41630</c:v>
                </c:pt>
                <c:pt idx="225">
                  <c:v>41637</c:v>
                </c:pt>
                <c:pt idx="226">
                  <c:v>41644</c:v>
                </c:pt>
                <c:pt idx="227">
                  <c:v>41651</c:v>
                </c:pt>
                <c:pt idx="228">
                  <c:v>41658</c:v>
                </c:pt>
                <c:pt idx="229">
                  <c:v>41665</c:v>
                </c:pt>
                <c:pt idx="230">
                  <c:v>41672</c:v>
                </c:pt>
                <c:pt idx="231">
                  <c:v>41679</c:v>
                </c:pt>
                <c:pt idx="232">
                  <c:v>41686</c:v>
                </c:pt>
                <c:pt idx="233">
                  <c:v>41693</c:v>
                </c:pt>
                <c:pt idx="234">
                  <c:v>41700</c:v>
                </c:pt>
                <c:pt idx="235">
                  <c:v>41707</c:v>
                </c:pt>
                <c:pt idx="236">
                  <c:v>41714</c:v>
                </c:pt>
                <c:pt idx="237">
                  <c:v>41721</c:v>
                </c:pt>
                <c:pt idx="238">
                  <c:v>41728</c:v>
                </c:pt>
                <c:pt idx="239">
                  <c:v>41735</c:v>
                </c:pt>
                <c:pt idx="240">
                  <c:v>41742</c:v>
                </c:pt>
                <c:pt idx="241">
                  <c:v>41749</c:v>
                </c:pt>
                <c:pt idx="242">
                  <c:v>41756</c:v>
                </c:pt>
                <c:pt idx="243">
                  <c:v>41763</c:v>
                </c:pt>
                <c:pt idx="244">
                  <c:v>41770</c:v>
                </c:pt>
                <c:pt idx="245">
                  <c:v>41777</c:v>
                </c:pt>
                <c:pt idx="246">
                  <c:v>41784</c:v>
                </c:pt>
                <c:pt idx="247">
                  <c:v>41791</c:v>
                </c:pt>
                <c:pt idx="248">
                  <c:v>41798</c:v>
                </c:pt>
                <c:pt idx="249">
                  <c:v>41805</c:v>
                </c:pt>
                <c:pt idx="250">
                  <c:v>41812</c:v>
                </c:pt>
                <c:pt idx="251">
                  <c:v>41819</c:v>
                </c:pt>
                <c:pt idx="252">
                  <c:v>41826</c:v>
                </c:pt>
                <c:pt idx="253">
                  <c:v>41833</c:v>
                </c:pt>
                <c:pt idx="254">
                  <c:v>41840</c:v>
                </c:pt>
                <c:pt idx="255">
                  <c:v>41847</c:v>
                </c:pt>
                <c:pt idx="256">
                  <c:v>41854</c:v>
                </c:pt>
                <c:pt idx="257">
                  <c:v>41861</c:v>
                </c:pt>
                <c:pt idx="258">
                  <c:v>41868</c:v>
                </c:pt>
                <c:pt idx="259">
                  <c:v>41875</c:v>
                </c:pt>
                <c:pt idx="260">
                  <c:v>41882</c:v>
                </c:pt>
                <c:pt idx="261">
                  <c:v>41889</c:v>
                </c:pt>
                <c:pt idx="262">
                  <c:v>41896</c:v>
                </c:pt>
                <c:pt idx="263">
                  <c:v>41903</c:v>
                </c:pt>
                <c:pt idx="264">
                  <c:v>41910</c:v>
                </c:pt>
                <c:pt idx="265">
                  <c:v>41917</c:v>
                </c:pt>
                <c:pt idx="266">
                  <c:v>41924</c:v>
                </c:pt>
                <c:pt idx="267">
                  <c:v>41931</c:v>
                </c:pt>
                <c:pt idx="268">
                  <c:v>41938</c:v>
                </c:pt>
                <c:pt idx="269">
                  <c:v>41945</c:v>
                </c:pt>
                <c:pt idx="270">
                  <c:v>41952</c:v>
                </c:pt>
                <c:pt idx="271">
                  <c:v>41959</c:v>
                </c:pt>
                <c:pt idx="272">
                  <c:v>41966</c:v>
                </c:pt>
                <c:pt idx="273">
                  <c:v>41973</c:v>
                </c:pt>
                <c:pt idx="274">
                  <c:v>41980</c:v>
                </c:pt>
                <c:pt idx="275">
                  <c:v>41987</c:v>
                </c:pt>
                <c:pt idx="276">
                  <c:v>41994</c:v>
                </c:pt>
                <c:pt idx="277">
                  <c:v>42001</c:v>
                </c:pt>
                <c:pt idx="278">
                  <c:v>42008</c:v>
                </c:pt>
                <c:pt idx="279">
                  <c:v>42015</c:v>
                </c:pt>
                <c:pt idx="280">
                  <c:v>42022</c:v>
                </c:pt>
                <c:pt idx="281">
                  <c:v>42029</c:v>
                </c:pt>
                <c:pt idx="282">
                  <c:v>42036</c:v>
                </c:pt>
                <c:pt idx="283">
                  <c:v>42043</c:v>
                </c:pt>
                <c:pt idx="284">
                  <c:v>42050</c:v>
                </c:pt>
                <c:pt idx="285">
                  <c:v>42057</c:v>
                </c:pt>
                <c:pt idx="286">
                  <c:v>42064</c:v>
                </c:pt>
                <c:pt idx="287">
                  <c:v>42071</c:v>
                </c:pt>
                <c:pt idx="288">
                  <c:v>42078</c:v>
                </c:pt>
                <c:pt idx="289">
                  <c:v>42085</c:v>
                </c:pt>
                <c:pt idx="290">
                  <c:v>42092</c:v>
                </c:pt>
                <c:pt idx="291">
                  <c:v>42099</c:v>
                </c:pt>
                <c:pt idx="292">
                  <c:v>42106</c:v>
                </c:pt>
                <c:pt idx="293">
                  <c:v>42113</c:v>
                </c:pt>
                <c:pt idx="294">
                  <c:v>42120</c:v>
                </c:pt>
                <c:pt idx="295">
                  <c:v>42127</c:v>
                </c:pt>
                <c:pt idx="296">
                  <c:v>42134</c:v>
                </c:pt>
                <c:pt idx="297">
                  <c:v>42141</c:v>
                </c:pt>
                <c:pt idx="298">
                  <c:v>42148</c:v>
                </c:pt>
                <c:pt idx="299">
                  <c:v>42155</c:v>
                </c:pt>
                <c:pt idx="300">
                  <c:v>42162</c:v>
                </c:pt>
                <c:pt idx="301">
                  <c:v>42169</c:v>
                </c:pt>
                <c:pt idx="302">
                  <c:v>42176</c:v>
                </c:pt>
                <c:pt idx="303">
                  <c:v>42183</c:v>
                </c:pt>
                <c:pt idx="304">
                  <c:v>42190</c:v>
                </c:pt>
                <c:pt idx="305">
                  <c:v>42197</c:v>
                </c:pt>
                <c:pt idx="306">
                  <c:v>42204</c:v>
                </c:pt>
                <c:pt idx="307">
                  <c:v>42211</c:v>
                </c:pt>
                <c:pt idx="308">
                  <c:v>42218</c:v>
                </c:pt>
                <c:pt idx="309">
                  <c:v>42225</c:v>
                </c:pt>
                <c:pt idx="310">
                  <c:v>42232</c:v>
                </c:pt>
                <c:pt idx="311">
                  <c:v>42239</c:v>
                </c:pt>
                <c:pt idx="312">
                  <c:v>42246</c:v>
                </c:pt>
              </c:numCache>
            </c:numRef>
          </c:cat>
          <c:val>
            <c:numRef>
              <c:f>CCL!$B$821:$B$1133</c:f>
              <c:numCache>
                <c:formatCode>0.00</c:formatCode>
                <c:ptCount val="313"/>
                <c:pt idx="0">
                  <c:v>72.649999999999991</c:v>
                </c:pt>
                <c:pt idx="1">
                  <c:v>72.06</c:v>
                </c:pt>
                <c:pt idx="2">
                  <c:v>72.179999999999993</c:v>
                </c:pt>
                <c:pt idx="3">
                  <c:v>72.92</c:v>
                </c:pt>
                <c:pt idx="4">
                  <c:v>72.7</c:v>
                </c:pt>
                <c:pt idx="5">
                  <c:v>73.8</c:v>
                </c:pt>
                <c:pt idx="6">
                  <c:v>73.36999999999999</c:v>
                </c:pt>
                <c:pt idx="7">
                  <c:v>73.39</c:v>
                </c:pt>
                <c:pt idx="8">
                  <c:v>73.739999999999995</c:v>
                </c:pt>
                <c:pt idx="9">
                  <c:v>73.52</c:v>
                </c:pt>
                <c:pt idx="10">
                  <c:v>73.910000000000011</c:v>
                </c:pt>
                <c:pt idx="11">
                  <c:v>73.56</c:v>
                </c:pt>
                <c:pt idx="12">
                  <c:v>72.61</c:v>
                </c:pt>
                <c:pt idx="13">
                  <c:v>73.03</c:v>
                </c:pt>
                <c:pt idx="14">
                  <c:v>72.790000000000006</c:v>
                </c:pt>
                <c:pt idx="15">
                  <c:v>73.08</c:v>
                </c:pt>
                <c:pt idx="16">
                  <c:v>73.23</c:v>
                </c:pt>
                <c:pt idx="17">
                  <c:v>74.069999999999993</c:v>
                </c:pt>
                <c:pt idx="18">
                  <c:v>74.86999999999999</c:v>
                </c:pt>
                <c:pt idx="19">
                  <c:v>75.08</c:v>
                </c:pt>
                <c:pt idx="20">
                  <c:v>76.169999999999987</c:v>
                </c:pt>
                <c:pt idx="21">
                  <c:v>76.05</c:v>
                </c:pt>
                <c:pt idx="22">
                  <c:v>76.669999999999987</c:v>
                </c:pt>
                <c:pt idx="23">
                  <c:v>77.03</c:v>
                </c:pt>
                <c:pt idx="24">
                  <c:v>77.260000000000005</c:v>
                </c:pt>
                <c:pt idx="25">
                  <c:v>77.959999999999994</c:v>
                </c:pt>
                <c:pt idx="26">
                  <c:v>77.010000000000005</c:v>
                </c:pt>
                <c:pt idx="27">
                  <c:v>77.239999999999995</c:v>
                </c:pt>
                <c:pt idx="28">
                  <c:v>78.63</c:v>
                </c:pt>
                <c:pt idx="29">
                  <c:v>78.69</c:v>
                </c:pt>
                <c:pt idx="30">
                  <c:v>78.64</c:v>
                </c:pt>
                <c:pt idx="31">
                  <c:v>78.48</c:v>
                </c:pt>
                <c:pt idx="32">
                  <c:v>79.39</c:v>
                </c:pt>
                <c:pt idx="33">
                  <c:v>78.77</c:v>
                </c:pt>
                <c:pt idx="34">
                  <c:v>80.679999999999993</c:v>
                </c:pt>
                <c:pt idx="35">
                  <c:v>79.86</c:v>
                </c:pt>
                <c:pt idx="36">
                  <c:v>80.06</c:v>
                </c:pt>
                <c:pt idx="37">
                  <c:v>80.319999999999993</c:v>
                </c:pt>
                <c:pt idx="38">
                  <c:v>79.16</c:v>
                </c:pt>
                <c:pt idx="39">
                  <c:v>79.48</c:v>
                </c:pt>
                <c:pt idx="40">
                  <c:v>79.679999999999993</c:v>
                </c:pt>
                <c:pt idx="41">
                  <c:v>79.11999999999999</c:v>
                </c:pt>
                <c:pt idx="42">
                  <c:v>80.11999999999999</c:v>
                </c:pt>
                <c:pt idx="43">
                  <c:v>80.149999999999991</c:v>
                </c:pt>
                <c:pt idx="44">
                  <c:v>80.900000000000006</c:v>
                </c:pt>
                <c:pt idx="45">
                  <c:v>81.179999999999993</c:v>
                </c:pt>
                <c:pt idx="46">
                  <c:v>81.88</c:v>
                </c:pt>
                <c:pt idx="47">
                  <c:v>82.14</c:v>
                </c:pt>
                <c:pt idx="48">
                  <c:v>83.51</c:v>
                </c:pt>
                <c:pt idx="49">
                  <c:v>83.36</c:v>
                </c:pt>
                <c:pt idx="50">
                  <c:v>83.57</c:v>
                </c:pt>
                <c:pt idx="51">
                  <c:v>83.61</c:v>
                </c:pt>
                <c:pt idx="52">
                  <c:v>84.54</c:v>
                </c:pt>
                <c:pt idx="53">
                  <c:v>84.16</c:v>
                </c:pt>
                <c:pt idx="54">
                  <c:v>83.990000000000009</c:v>
                </c:pt>
                <c:pt idx="55">
                  <c:v>85.34</c:v>
                </c:pt>
                <c:pt idx="56">
                  <c:v>84.85</c:v>
                </c:pt>
                <c:pt idx="57">
                  <c:v>85.09</c:v>
                </c:pt>
                <c:pt idx="58">
                  <c:v>85.13</c:v>
                </c:pt>
                <c:pt idx="59">
                  <c:v>85.61999999999999</c:v>
                </c:pt>
                <c:pt idx="60">
                  <c:v>86.86999999999999</c:v>
                </c:pt>
                <c:pt idx="61">
                  <c:v>87.55</c:v>
                </c:pt>
                <c:pt idx="62">
                  <c:v>87.410000000000011</c:v>
                </c:pt>
                <c:pt idx="63">
                  <c:v>88.240000000000009</c:v>
                </c:pt>
                <c:pt idx="64">
                  <c:v>88.58</c:v>
                </c:pt>
                <c:pt idx="65">
                  <c:v>89.410000000000011</c:v>
                </c:pt>
                <c:pt idx="66">
                  <c:v>88.27</c:v>
                </c:pt>
                <c:pt idx="67">
                  <c:v>87.48</c:v>
                </c:pt>
                <c:pt idx="68">
                  <c:v>88.4</c:v>
                </c:pt>
                <c:pt idx="69">
                  <c:v>88.38</c:v>
                </c:pt>
                <c:pt idx="70">
                  <c:v>90.05</c:v>
                </c:pt>
                <c:pt idx="71">
                  <c:v>90.01</c:v>
                </c:pt>
                <c:pt idx="72">
                  <c:v>91.210000000000008</c:v>
                </c:pt>
                <c:pt idx="73">
                  <c:v>90.83</c:v>
                </c:pt>
                <c:pt idx="74">
                  <c:v>91.45</c:v>
                </c:pt>
                <c:pt idx="75">
                  <c:v>93.410000000000011</c:v>
                </c:pt>
                <c:pt idx="76">
                  <c:v>93.990000000000009</c:v>
                </c:pt>
                <c:pt idx="77">
                  <c:v>94.81</c:v>
                </c:pt>
                <c:pt idx="78">
                  <c:v>96.440000000000012</c:v>
                </c:pt>
                <c:pt idx="79">
                  <c:v>96.51</c:v>
                </c:pt>
                <c:pt idx="80">
                  <c:v>98.149999999999991</c:v>
                </c:pt>
                <c:pt idx="81">
                  <c:v>97.410000000000011</c:v>
                </c:pt>
                <c:pt idx="82">
                  <c:v>96.98</c:v>
                </c:pt>
                <c:pt idx="83">
                  <c:v>96.55</c:v>
                </c:pt>
                <c:pt idx="84">
                  <c:v>97.13</c:v>
                </c:pt>
                <c:pt idx="85">
                  <c:v>97.6</c:v>
                </c:pt>
                <c:pt idx="86">
                  <c:v>97.59</c:v>
                </c:pt>
                <c:pt idx="87">
                  <c:v>97.45</c:v>
                </c:pt>
                <c:pt idx="88">
                  <c:v>97.440000000000012</c:v>
                </c:pt>
                <c:pt idx="89">
                  <c:v>98.16</c:v>
                </c:pt>
                <c:pt idx="90">
                  <c:v>99.43</c:v>
                </c:pt>
                <c:pt idx="91">
                  <c:v>100.72</c:v>
                </c:pt>
                <c:pt idx="92">
                  <c:v>99.7</c:v>
                </c:pt>
                <c:pt idx="93">
                  <c:v>98.73</c:v>
                </c:pt>
                <c:pt idx="94">
                  <c:v>99.23</c:v>
                </c:pt>
                <c:pt idx="95">
                  <c:v>100.29</c:v>
                </c:pt>
                <c:pt idx="96">
                  <c:v>98.89</c:v>
                </c:pt>
                <c:pt idx="97">
                  <c:v>99.08</c:v>
                </c:pt>
                <c:pt idx="98">
                  <c:v>99</c:v>
                </c:pt>
                <c:pt idx="99">
                  <c:v>99.11</c:v>
                </c:pt>
                <c:pt idx="100">
                  <c:v>99.53</c:v>
                </c:pt>
                <c:pt idx="101">
                  <c:v>99.31</c:v>
                </c:pt>
                <c:pt idx="102">
                  <c:v>99.149999999999991</c:v>
                </c:pt>
                <c:pt idx="103">
                  <c:v>99.410000000000011</c:v>
                </c:pt>
                <c:pt idx="104">
                  <c:v>98.6</c:v>
                </c:pt>
                <c:pt idx="105">
                  <c:v>98.240000000000009</c:v>
                </c:pt>
                <c:pt idx="106">
                  <c:v>98.179999999999993</c:v>
                </c:pt>
                <c:pt idx="107">
                  <c:v>99.210000000000008</c:v>
                </c:pt>
                <c:pt idx="108">
                  <c:v>99.8</c:v>
                </c:pt>
                <c:pt idx="109">
                  <c:v>99.07</c:v>
                </c:pt>
                <c:pt idx="110">
                  <c:v>98.52</c:v>
                </c:pt>
                <c:pt idx="111">
                  <c:v>98.16</c:v>
                </c:pt>
                <c:pt idx="112">
                  <c:v>97.940000000000012</c:v>
                </c:pt>
                <c:pt idx="113">
                  <c:v>96.910000000000011</c:v>
                </c:pt>
                <c:pt idx="114">
                  <c:v>97.29</c:v>
                </c:pt>
                <c:pt idx="115">
                  <c:v>97.09</c:v>
                </c:pt>
                <c:pt idx="116">
                  <c:v>97.240000000000009</c:v>
                </c:pt>
                <c:pt idx="117">
                  <c:v>98.13</c:v>
                </c:pt>
                <c:pt idx="118">
                  <c:v>97.1</c:v>
                </c:pt>
                <c:pt idx="119">
                  <c:v>96.81</c:v>
                </c:pt>
                <c:pt idx="120">
                  <c:v>96.679999999999993</c:v>
                </c:pt>
                <c:pt idx="121">
                  <c:v>95.47</c:v>
                </c:pt>
                <c:pt idx="122">
                  <c:v>94.16</c:v>
                </c:pt>
                <c:pt idx="123">
                  <c:v>94.31</c:v>
                </c:pt>
                <c:pt idx="124">
                  <c:v>94.75</c:v>
                </c:pt>
                <c:pt idx="125">
                  <c:v>94.47</c:v>
                </c:pt>
                <c:pt idx="126">
                  <c:v>95.04</c:v>
                </c:pt>
                <c:pt idx="127">
                  <c:v>95.01</c:v>
                </c:pt>
                <c:pt idx="128">
                  <c:v>94.38</c:v>
                </c:pt>
                <c:pt idx="129">
                  <c:v>95.149999999999991</c:v>
                </c:pt>
                <c:pt idx="130">
                  <c:v>96.69</c:v>
                </c:pt>
                <c:pt idx="131">
                  <c:v>98.410000000000011</c:v>
                </c:pt>
                <c:pt idx="132">
                  <c:v>99.169999999999987</c:v>
                </c:pt>
                <c:pt idx="133">
                  <c:v>100.06</c:v>
                </c:pt>
                <c:pt idx="134">
                  <c:v>101.16999999999999</c:v>
                </c:pt>
                <c:pt idx="135">
                  <c:v>101.79</c:v>
                </c:pt>
                <c:pt idx="136">
                  <c:v>102.5</c:v>
                </c:pt>
                <c:pt idx="137">
                  <c:v>102.16999999999999</c:v>
                </c:pt>
                <c:pt idx="138">
                  <c:v>101.11999999999999</c:v>
                </c:pt>
                <c:pt idx="139">
                  <c:v>102.89</c:v>
                </c:pt>
                <c:pt idx="140">
                  <c:v>103.35</c:v>
                </c:pt>
                <c:pt idx="141">
                  <c:v>103.94000000000001</c:v>
                </c:pt>
                <c:pt idx="142">
                  <c:v>104</c:v>
                </c:pt>
                <c:pt idx="143">
                  <c:v>104.01</c:v>
                </c:pt>
                <c:pt idx="144">
                  <c:v>103.82</c:v>
                </c:pt>
                <c:pt idx="145">
                  <c:v>104.14</c:v>
                </c:pt>
                <c:pt idx="146">
                  <c:v>104.6</c:v>
                </c:pt>
                <c:pt idx="147">
                  <c:v>105.46000000000001</c:v>
                </c:pt>
                <c:pt idx="148">
                  <c:v>105.01</c:v>
                </c:pt>
                <c:pt idx="149">
                  <c:v>104.25</c:v>
                </c:pt>
                <c:pt idx="150">
                  <c:v>104.93</c:v>
                </c:pt>
                <c:pt idx="151">
                  <c:v>106.54</c:v>
                </c:pt>
                <c:pt idx="152">
                  <c:v>105.78</c:v>
                </c:pt>
                <c:pt idx="153">
                  <c:v>106.85</c:v>
                </c:pt>
                <c:pt idx="154">
                  <c:v>107.17999999999999</c:v>
                </c:pt>
                <c:pt idx="155">
                  <c:v>106.89</c:v>
                </c:pt>
                <c:pt idx="156">
                  <c:v>107.99000000000001</c:v>
                </c:pt>
                <c:pt idx="157">
                  <c:v>108.8</c:v>
                </c:pt>
                <c:pt idx="158">
                  <c:v>108.16999999999999</c:v>
                </c:pt>
                <c:pt idx="159">
                  <c:v>109.81</c:v>
                </c:pt>
                <c:pt idx="160">
                  <c:v>110.14</c:v>
                </c:pt>
                <c:pt idx="161">
                  <c:v>111.11</c:v>
                </c:pt>
                <c:pt idx="162">
                  <c:v>111.19</c:v>
                </c:pt>
                <c:pt idx="163">
                  <c:v>112.25</c:v>
                </c:pt>
                <c:pt idx="164">
                  <c:v>114.35</c:v>
                </c:pt>
                <c:pt idx="165">
                  <c:v>116.07</c:v>
                </c:pt>
                <c:pt idx="166">
                  <c:v>116.81</c:v>
                </c:pt>
                <c:pt idx="167">
                  <c:v>116.16999999999999</c:v>
                </c:pt>
                <c:pt idx="168">
                  <c:v>115.05</c:v>
                </c:pt>
                <c:pt idx="169">
                  <c:v>114.38</c:v>
                </c:pt>
                <c:pt idx="170">
                  <c:v>114.57</c:v>
                </c:pt>
                <c:pt idx="171">
                  <c:v>114.97</c:v>
                </c:pt>
                <c:pt idx="172">
                  <c:v>115.17999999999999</c:v>
                </c:pt>
                <c:pt idx="173">
                  <c:v>115.78</c:v>
                </c:pt>
                <c:pt idx="174">
                  <c:v>115.6</c:v>
                </c:pt>
                <c:pt idx="175">
                  <c:v>115.93</c:v>
                </c:pt>
                <c:pt idx="176">
                  <c:v>118.38</c:v>
                </c:pt>
                <c:pt idx="177">
                  <c:v>119.13</c:v>
                </c:pt>
                <c:pt idx="178">
                  <c:v>120.66</c:v>
                </c:pt>
                <c:pt idx="179">
                  <c:v>121.73</c:v>
                </c:pt>
                <c:pt idx="180">
                  <c:v>121.58</c:v>
                </c:pt>
                <c:pt idx="181">
                  <c:v>121.64</c:v>
                </c:pt>
                <c:pt idx="182">
                  <c:v>121.95</c:v>
                </c:pt>
                <c:pt idx="183">
                  <c:v>122.09</c:v>
                </c:pt>
                <c:pt idx="184">
                  <c:v>123.66</c:v>
                </c:pt>
                <c:pt idx="185">
                  <c:v>123.45</c:v>
                </c:pt>
                <c:pt idx="186">
                  <c:v>123.01</c:v>
                </c:pt>
                <c:pt idx="187">
                  <c:v>121.83</c:v>
                </c:pt>
                <c:pt idx="188">
                  <c:v>120.11999999999999</c:v>
                </c:pt>
                <c:pt idx="189">
                  <c:v>118.71000000000001</c:v>
                </c:pt>
                <c:pt idx="190">
                  <c:v>118.84</c:v>
                </c:pt>
                <c:pt idx="191">
                  <c:v>118.51</c:v>
                </c:pt>
                <c:pt idx="192">
                  <c:v>118.58</c:v>
                </c:pt>
                <c:pt idx="193">
                  <c:v>118.79</c:v>
                </c:pt>
                <c:pt idx="194">
                  <c:v>119.06</c:v>
                </c:pt>
                <c:pt idx="195">
                  <c:v>120.14</c:v>
                </c:pt>
                <c:pt idx="196">
                  <c:v>120.74000000000001</c:v>
                </c:pt>
                <c:pt idx="197">
                  <c:v>119.96000000000001</c:v>
                </c:pt>
                <c:pt idx="198">
                  <c:v>121.22</c:v>
                </c:pt>
                <c:pt idx="199">
                  <c:v>121.88</c:v>
                </c:pt>
                <c:pt idx="200">
                  <c:v>119.69</c:v>
                </c:pt>
                <c:pt idx="201">
                  <c:v>120.14</c:v>
                </c:pt>
                <c:pt idx="202">
                  <c:v>120.61</c:v>
                </c:pt>
                <c:pt idx="203">
                  <c:v>120.95</c:v>
                </c:pt>
                <c:pt idx="204">
                  <c:v>120.41000000000001</c:v>
                </c:pt>
                <c:pt idx="205">
                  <c:v>119.3</c:v>
                </c:pt>
                <c:pt idx="206">
                  <c:v>119.79</c:v>
                </c:pt>
                <c:pt idx="207">
                  <c:v>119.85</c:v>
                </c:pt>
                <c:pt idx="208">
                  <c:v>120.86</c:v>
                </c:pt>
                <c:pt idx="209">
                  <c:v>121.94000000000001</c:v>
                </c:pt>
                <c:pt idx="210">
                  <c:v>120.84</c:v>
                </c:pt>
                <c:pt idx="211">
                  <c:v>121.08</c:v>
                </c:pt>
                <c:pt idx="212">
                  <c:v>120</c:v>
                </c:pt>
                <c:pt idx="213">
                  <c:v>119.83</c:v>
                </c:pt>
                <c:pt idx="214">
                  <c:v>119.86999999999999</c:v>
                </c:pt>
                <c:pt idx="215">
                  <c:v>120.08</c:v>
                </c:pt>
                <c:pt idx="216">
                  <c:v>119.5</c:v>
                </c:pt>
                <c:pt idx="217">
                  <c:v>120.72</c:v>
                </c:pt>
                <c:pt idx="218">
                  <c:v>119.93</c:v>
                </c:pt>
                <c:pt idx="219">
                  <c:v>120.13</c:v>
                </c:pt>
                <c:pt idx="220">
                  <c:v>120.39</c:v>
                </c:pt>
                <c:pt idx="221">
                  <c:v>119.53</c:v>
                </c:pt>
                <c:pt idx="222">
                  <c:v>118.96000000000001</c:v>
                </c:pt>
                <c:pt idx="223">
                  <c:v>118.61</c:v>
                </c:pt>
                <c:pt idx="224">
                  <c:v>118.95</c:v>
                </c:pt>
                <c:pt idx="225">
                  <c:v>119.07</c:v>
                </c:pt>
                <c:pt idx="226">
                  <c:v>118.96000000000001</c:v>
                </c:pt>
                <c:pt idx="227">
                  <c:v>117.71000000000001</c:v>
                </c:pt>
                <c:pt idx="228">
                  <c:v>118.2</c:v>
                </c:pt>
                <c:pt idx="229">
                  <c:v>117.56</c:v>
                </c:pt>
                <c:pt idx="230">
                  <c:v>118.31</c:v>
                </c:pt>
                <c:pt idx="231">
                  <c:v>118.08</c:v>
                </c:pt>
                <c:pt idx="232">
                  <c:v>117.41000000000001</c:v>
                </c:pt>
                <c:pt idx="233">
                  <c:v>117.77</c:v>
                </c:pt>
                <c:pt idx="234">
                  <c:v>118.02</c:v>
                </c:pt>
                <c:pt idx="235">
                  <c:v>117.17999999999999</c:v>
                </c:pt>
                <c:pt idx="236">
                  <c:v>118.25</c:v>
                </c:pt>
                <c:pt idx="237">
                  <c:v>118.42</c:v>
                </c:pt>
                <c:pt idx="238">
                  <c:v>117.22</c:v>
                </c:pt>
                <c:pt idx="239">
                  <c:v>118.82</c:v>
                </c:pt>
                <c:pt idx="240">
                  <c:v>119.04</c:v>
                </c:pt>
                <c:pt idx="241">
                  <c:v>118.31</c:v>
                </c:pt>
                <c:pt idx="242">
                  <c:v>118.4</c:v>
                </c:pt>
                <c:pt idx="243">
                  <c:v>118.11999999999999</c:v>
                </c:pt>
                <c:pt idx="244">
                  <c:v>118.86</c:v>
                </c:pt>
                <c:pt idx="245">
                  <c:v>118.56</c:v>
                </c:pt>
                <c:pt idx="246">
                  <c:v>119.07</c:v>
                </c:pt>
                <c:pt idx="247">
                  <c:v>118.36999999999999</c:v>
                </c:pt>
                <c:pt idx="248">
                  <c:v>119.23</c:v>
                </c:pt>
                <c:pt idx="249">
                  <c:v>119.89</c:v>
                </c:pt>
                <c:pt idx="250">
                  <c:v>121.16</c:v>
                </c:pt>
                <c:pt idx="251">
                  <c:v>121.19</c:v>
                </c:pt>
                <c:pt idx="252">
                  <c:v>123.35</c:v>
                </c:pt>
                <c:pt idx="253">
                  <c:v>123.36</c:v>
                </c:pt>
                <c:pt idx="254">
                  <c:v>123.2</c:v>
                </c:pt>
                <c:pt idx="255">
                  <c:v>123.54</c:v>
                </c:pt>
                <c:pt idx="256">
                  <c:v>124</c:v>
                </c:pt>
                <c:pt idx="257">
                  <c:v>125.66</c:v>
                </c:pt>
                <c:pt idx="258">
                  <c:v>125.31</c:v>
                </c:pt>
                <c:pt idx="259">
                  <c:v>126.2</c:v>
                </c:pt>
                <c:pt idx="260">
                  <c:v>126.94000000000001</c:v>
                </c:pt>
                <c:pt idx="261">
                  <c:v>126.14</c:v>
                </c:pt>
                <c:pt idx="262">
                  <c:v>126.8</c:v>
                </c:pt>
                <c:pt idx="263">
                  <c:v>127.46000000000001</c:v>
                </c:pt>
                <c:pt idx="264">
                  <c:v>128.13999999999999</c:v>
                </c:pt>
                <c:pt idx="265">
                  <c:v>127.64999999999999</c:v>
                </c:pt>
                <c:pt idx="266">
                  <c:v>129.83000000000001</c:v>
                </c:pt>
                <c:pt idx="267">
                  <c:v>129.38000000000002</c:v>
                </c:pt>
                <c:pt idx="268">
                  <c:v>129.39000000000001</c:v>
                </c:pt>
                <c:pt idx="269">
                  <c:v>129.4</c:v>
                </c:pt>
                <c:pt idx="270">
                  <c:v>129.69</c:v>
                </c:pt>
                <c:pt idx="271">
                  <c:v>129.60999999999999</c:v>
                </c:pt>
                <c:pt idx="272">
                  <c:v>130.16</c:v>
                </c:pt>
                <c:pt idx="273">
                  <c:v>130.46</c:v>
                </c:pt>
                <c:pt idx="274">
                  <c:v>131.60999999999999</c:v>
                </c:pt>
                <c:pt idx="275">
                  <c:v>132.81</c:v>
                </c:pt>
                <c:pt idx="276">
                  <c:v>132.68596905415399</c:v>
                </c:pt>
                <c:pt idx="277">
                  <c:v>132.44999999999999</c:v>
                </c:pt>
                <c:pt idx="278">
                  <c:v>133.34</c:v>
                </c:pt>
                <c:pt idx="279">
                  <c:v>133.63999999999999</c:v>
                </c:pt>
                <c:pt idx="280">
                  <c:v>134.63999999999999</c:v>
                </c:pt>
                <c:pt idx="281">
                  <c:v>134.03</c:v>
                </c:pt>
                <c:pt idx="282">
                  <c:v>136.35000000000002</c:v>
                </c:pt>
                <c:pt idx="283">
                  <c:v>136.63999999999999</c:v>
                </c:pt>
                <c:pt idx="284">
                  <c:v>137.19999999999999</c:v>
                </c:pt>
                <c:pt idx="285">
                  <c:v>136.19999999999999</c:v>
                </c:pt>
                <c:pt idx="286">
                  <c:v>137.12</c:v>
                </c:pt>
                <c:pt idx="287">
                  <c:v>138.80000000000001</c:v>
                </c:pt>
                <c:pt idx="288">
                  <c:v>139.03</c:v>
                </c:pt>
                <c:pt idx="289">
                  <c:v>140.05000000000001</c:v>
                </c:pt>
                <c:pt idx="290">
                  <c:v>139.69999999999999</c:v>
                </c:pt>
                <c:pt idx="291">
                  <c:v>142.36000000000001</c:v>
                </c:pt>
                <c:pt idx="292">
                  <c:v>141.6</c:v>
                </c:pt>
                <c:pt idx="293">
                  <c:v>140.04</c:v>
                </c:pt>
                <c:pt idx="294">
                  <c:v>141.22</c:v>
                </c:pt>
                <c:pt idx="295">
                  <c:v>141.46</c:v>
                </c:pt>
                <c:pt idx="296">
                  <c:v>141.37</c:v>
                </c:pt>
                <c:pt idx="297">
                  <c:v>141.30000000000001</c:v>
                </c:pt>
                <c:pt idx="298">
                  <c:v>140.33000000000001</c:v>
                </c:pt>
                <c:pt idx="299">
                  <c:v>141.96</c:v>
                </c:pt>
                <c:pt idx="300">
                  <c:v>143.31</c:v>
                </c:pt>
                <c:pt idx="301">
                  <c:v>142.26</c:v>
                </c:pt>
                <c:pt idx="302">
                  <c:v>141.87</c:v>
                </c:pt>
                <c:pt idx="303">
                  <c:v>143.56</c:v>
                </c:pt>
                <c:pt idx="304">
                  <c:v>143.15</c:v>
                </c:pt>
                <c:pt idx="305">
                  <c:v>142.62</c:v>
                </c:pt>
                <c:pt idx="306">
                  <c:v>143.32000000000002</c:v>
                </c:pt>
                <c:pt idx="307">
                  <c:v>145.47999999999999</c:v>
                </c:pt>
                <c:pt idx="308">
                  <c:v>146.07</c:v>
                </c:pt>
                <c:pt idx="309">
                  <c:v>144.29</c:v>
                </c:pt>
                <c:pt idx="310">
                  <c:v>144.84</c:v>
                </c:pt>
                <c:pt idx="311">
                  <c:v>145.44999999999999</c:v>
                </c:pt>
                <c:pt idx="312">
                  <c:v>146.78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890496"/>
        <c:axId val="40536896"/>
      </c:lineChart>
      <c:dateAx>
        <c:axId val="526890496"/>
        <c:scaling>
          <c:orientation val="minMax"/>
        </c:scaling>
        <c:delete val="0"/>
        <c:axPos val="b"/>
        <c:numFmt formatCode="yyyy&quot;年&quot;m&quot;月&quot;;@" sourceLinked="0"/>
        <c:majorTickMark val="out"/>
        <c:minorTickMark val="none"/>
        <c:tickLblPos val="nextTo"/>
        <c:crossAx val="40536896"/>
        <c:crosses val="autoZero"/>
        <c:auto val="0"/>
        <c:lblOffset val="100"/>
        <c:baseTimeUnit val="months"/>
      </c:dateAx>
      <c:valAx>
        <c:axId val="40536896"/>
        <c:scaling>
          <c:orientation val="minMax"/>
          <c:max val="150"/>
          <c:min val="70"/>
        </c:scaling>
        <c:delete val="0"/>
        <c:axPos val="l"/>
        <c:numFmt formatCode="0_);\(0\)" sourceLinked="0"/>
        <c:majorTickMark val="out"/>
        <c:minorTickMark val="none"/>
        <c:tickLblPos val="nextTo"/>
        <c:crossAx val="526890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Sheet2!$A$4:$A$71</c:f>
              <c:strCache>
                <c:ptCount val="68"/>
                <c:pt idx="0">
                  <c:v>10年1月</c:v>
                </c:pt>
                <c:pt idx="1">
                  <c:v>10年2月</c:v>
                </c:pt>
                <c:pt idx="2">
                  <c:v>10年3月</c:v>
                </c:pt>
                <c:pt idx="3">
                  <c:v>10年4月</c:v>
                </c:pt>
                <c:pt idx="4">
                  <c:v>10年5月</c:v>
                </c:pt>
                <c:pt idx="5">
                  <c:v>10年6月</c:v>
                </c:pt>
                <c:pt idx="6">
                  <c:v>10年7月</c:v>
                </c:pt>
                <c:pt idx="7">
                  <c:v>10年8月</c:v>
                </c:pt>
                <c:pt idx="8">
                  <c:v>10年9月</c:v>
                </c:pt>
                <c:pt idx="9">
                  <c:v>10年10月</c:v>
                </c:pt>
                <c:pt idx="10">
                  <c:v>10年11月</c:v>
                </c:pt>
                <c:pt idx="11">
                  <c:v>10年12月</c:v>
                </c:pt>
                <c:pt idx="12">
                  <c:v>11年1月</c:v>
                </c:pt>
                <c:pt idx="13">
                  <c:v>11年2月</c:v>
                </c:pt>
                <c:pt idx="14">
                  <c:v>11年3月</c:v>
                </c:pt>
                <c:pt idx="15">
                  <c:v>11年4月</c:v>
                </c:pt>
                <c:pt idx="16">
                  <c:v>11年5月</c:v>
                </c:pt>
                <c:pt idx="17">
                  <c:v>11年6月</c:v>
                </c:pt>
                <c:pt idx="18">
                  <c:v>11年7月</c:v>
                </c:pt>
                <c:pt idx="19">
                  <c:v>11年8月</c:v>
                </c:pt>
                <c:pt idx="20">
                  <c:v>11年9月</c:v>
                </c:pt>
                <c:pt idx="21">
                  <c:v>11年10月</c:v>
                </c:pt>
                <c:pt idx="22">
                  <c:v>11年11月</c:v>
                </c:pt>
                <c:pt idx="23">
                  <c:v>11年12月</c:v>
                </c:pt>
                <c:pt idx="24">
                  <c:v>12年1月</c:v>
                </c:pt>
                <c:pt idx="25">
                  <c:v>12年2月</c:v>
                </c:pt>
                <c:pt idx="26">
                  <c:v>12年3月</c:v>
                </c:pt>
                <c:pt idx="27">
                  <c:v>12年4月</c:v>
                </c:pt>
                <c:pt idx="28">
                  <c:v>12年5月</c:v>
                </c:pt>
                <c:pt idx="29">
                  <c:v>12年6月</c:v>
                </c:pt>
                <c:pt idx="30">
                  <c:v>12年7月</c:v>
                </c:pt>
                <c:pt idx="31">
                  <c:v>12年8月</c:v>
                </c:pt>
                <c:pt idx="32">
                  <c:v>12年9月</c:v>
                </c:pt>
                <c:pt idx="33">
                  <c:v>12年10月</c:v>
                </c:pt>
                <c:pt idx="34">
                  <c:v>12年11月</c:v>
                </c:pt>
                <c:pt idx="35">
                  <c:v>12年12月</c:v>
                </c:pt>
                <c:pt idx="36">
                  <c:v>13年1月</c:v>
                </c:pt>
                <c:pt idx="37">
                  <c:v>13年2月</c:v>
                </c:pt>
                <c:pt idx="38">
                  <c:v>13年3月</c:v>
                </c:pt>
                <c:pt idx="39">
                  <c:v>13年4月</c:v>
                </c:pt>
                <c:pt idx="40">
                  <c:v>13年5月</c:v>
                </c:pt>
                <c:pt idx="41">
                  <c:v>13年6月</c:v>
                </c:pt>
                <c:pt idx="42">
                  <c:v>13年7月</c:v>
                </c:pt>
                <c:pt idx="43">
                  <c:v>13年8月</c:v>
                </c:pt>
                <c:pt idx="44">
                  <c:v>13年9月</c:v>
                </c:pt>
                <c:pt idx="45">
                  <c:v>13年10月</c:v>
                </c:pt>
                <c:pt idx="46">
                  <c:v>13年11月</c:v>
                </c:pt>
                <c:pt idx="47">
                  <c:v>13年12月</c:v>
                </c:pt>
                <c:pt idx="48">
                  <c:v>14年1月</c:v>
                </c:pt>
                <c:pt idx="49">
                  <c:v>14年2月</c:v>
                </c:pt>
                <c:pt idx="50">
                  <c:v>14年3月</c:v>
                </c:pt>
                <c:pt idx="51">
                  <c:v>14年4月</c:v>
                </c:pt>
                <c:pt idx="52">
                  <c:v>14年5月</c:v>
                </c:pt>
                <c:pt idx="53">
                  <c:v>14年6月</c:v>
                </c:pt>
                <c:pt idx="54">
                  <c:v>14年7月</c:v>
                </c:pt>
                <c:pt idx="55">
                  <c:v>14年8月</c:v>
                </c:pt>
                <c:pt idx="56">
                  <c:v>14年9月</c:v>
                </c:pt>
                <c:pt idx="57">
                  <c:v>14年10月</c:v>
                </c:pt>
                <c:pt idx="58">
                  <c:v>14年11月</c:v>
                </c:pt>
                <c:pt idx="59">
                  <c:v>14年12月</c:v>
                </c:pt>
                <c:pt idx="60">
                  <c:v>15年1月</c:v>
                </c:pt>
                <c:pt idx="61">
                  <c:v>15年2月</c:v>
                </c:pt>
                <c:pt idx="62">
                  <c:v>15年3月</c:v>
                </c:pt>
                <c:pt idx="63">
                  <c:v>15年4月</c:v>
                </c:pt>
                <c:pt idx="64">
                  <c:v>15年5月</c:v>
                </c:pt>
                <c:pt idx="65">
                  <c:v>15年6月</c:v>
                </c:pt>
                <c:pt idx="66">
                  <c:v>15年7月</c:v>
                </c:pt>
                <c:pt idx="67">
                  <c:v>15年8月</c:v>
                </c:pt>
              </c:strCache>
            </c:strRef>
          </c:cat>
          <c:val>
            <c:numRef>
              <c:f>Sheet2!$B$4:$B$71</c:f>
              <c:numCache>
                <c:formatCode>#,##0_);[Red]\(#,##0\)</c:formatCode>
                <c:ptCount val="68"/>
                <c:pt idx="0">
                  <c:v>9580</c:v>
                </c:pt>
                <c:pt idx="1">
                  <c:v>10546</c:v>
                </c:pt>
                <c:pt idx="2">
                  <c:v>9887</c:v>
                </c:pt>
                <c:pt idx="3">
                  <c:v>11357</c:v>
                </c:pt>
                <c:pt idx="4">
                  <c:v>10111</c:v>
                </c:pt>
                <c:pt idx="5">
                  <c:v>7619</c:v>
                </c:pt>
                <c:pt idx="6">
                  <c:v>11921</c:v>
                </c:pt>
                <c:pt idx="7">
                  <c:v>13617</c:v>
                </c:pt>
                <c:pt idx="8">
                  <c:v>9574</c:v>
                </c:pt>
                <c:pt idx="9">
                  <c:v>8820</c:v>
                </c:pt>
                <c:pt idx="10">
                  <c:v>12125</c:v>
                </c:pt>
                <c:pt idx="11">
                  <c:v>8595</c:v>
                </c:pt>
                <c:pt idx="12">
                  <c:v>7632</c:v>
                </c:pt>
                <c:pt idx="13">
                  <c:v>9670</c:v>
                </c:pt>
                <c:pt idx="14">
                  <c:v>9681</c:v>
                </c:pt>
                <c:pt idx="15">
                  <c:v>7086</c:v>
                </c:pt>
                <c:pt idx="16">
                  <c:v>9036</c:v>
                </c:pt>
                <c:pt idx="17">
                  <c:v>8380</c:v>
                </c:pt>
                <c:pt idx="18">
                  <c:v>4852</c:v>
                </c:pt>
                <c:pt idx="19">
                  <c:v>5059</c:v>
                </c:pt>
                <c:pt idx="20">
                  <c:v>4414</c:v>
                </c:pt>
                <c:pt idx="21">
                  <c:v>4297</c:v>
                </c:pt>
                <c:pt idx="22">
                  <c:v>4472</c:v>
                </c:pt>
                <c:pt idx="23">
                  <c:v>4037</c:v>
                </c:pt>
                <c:pt idx="24">
                  <c:v>3249</c:v>
                </c:pt>
                <c:pt idx="25">
                  <c:v>3576</c:v>
                </c:pt>
                <c:pt idx="26">
                  <c:v>10490</c:v>
                </c:pt>
                <c:pt idx="27">
                  <c:v>7614</c:v>
                </c:pt>
                <c:pt idx="28">
                  <c:v>7797</c:v>
                </c:pt>
                <c:pt idx="29">
                  <c:v>5475</c:v>
                </c:pt>
                <c:pt idx="30">
                  <c:v>5360</c:v>
                </c:pt>
                <c:pt idx="31">
                  <c:v>7507</c:v>
                </c:pt>
                <c:pt idx="32">
                  <c:v>6796</c:v>
                </c:pt>
                <c:pt idx="33">
                  <c:v>8233</c:v>
                </c:pt>
                <c:pt idx="34">
                  <c:v>6546</c:v>
                </c:pt>
                <c:pt idx="35">
                  <c:v>4037</c:v>
                </c:pt>
                <c:pt idx="36">
                  <c:v>5430</c:v>
                </c:pt>
                <c:pt idx="37">
                  <c:v>6307</c:v>
                </c:pt>
                <c:pt idx="38">
                  <c:v>4534</c:v>
                </c:pt>
                <c:pt idx="39">
                  <c:v>3427</c:v>
                </c:pt>
                <c:pt idx="40">
                  <c:v>4276</c:v>
                </c:pt>
                <c:pt idx="41">
                  <c:v>3740</c:v>
                </c:pt>
                <c:pt idx="42">
                  <c:v>3986</c:v>
                </c:pt>
                <c:pt idx="43">
                  <c:v>3407</c:v>
                </c:pt>
                <c:pt idx="44">
                  <c:v>3686</c:v>
                </c:pt>
                <c:pt idx="45">
                  <c:v>3426</c:v>
                </c:pt>
                <c:pt idx="46">
                  <c:v>3790</c:v>
                </c:pt>
                <c:pt idx="47">
                  <c:v>4667</c:v>
                </c:pt>
                <c:pt idx="48">
                  <c:v>4488</c:v>
                </c:pt>
                <c:pt idx="49">
                  <c:v>3159</c:v>
                </c:pt>
                <c:pt idx="50">
                  <c:v>3141</c:v>
                </c:pt>
                <c:pt idx="51">
                  <c:v>4781</c:v>
                </c:pt>
                <c:pt idx="52">
                  <c:v>5270</c:v>
                </c:pt>
                <c:pt idx="53">
                  <c:v>5960</c:v>
                </c:pt>
                <c:pt idx="54">
                  <c:v>7792</c:v>
                </c:pt>
                <c:pt idx="55">
                  <c:v>6212</c:v>
                </c:pt>
                <c:pt idx="56">
                  <c:v>5958</c:v>
                </c:pt>
                <c:pt idx="57">
                  <c:v>6189</c:v>
                </c:pt>
                <c:pt idx="58">
                  <c:v>4848</c:v>
                </c:pt>
                <c:pt idx="59">
                  <c:v>6009</c:v>
                </c:pt>
                <c:pt idx="60">
                  <c:v>6412</c:v>
                </c:pt>
                <c:pt idx="61">
                  <c:v>6027</c:v>
                </c:pt>
                <c:pt idx="62">
                  <c:v>4329</c:v>
                </c:pt>
                <c:pt idx="63">
                  <c:v>4549</c:v>
                </c:pt>
                <c:pt idx="64">
                  <c:v>5168</c:v>
                </c:pt>
                <c:pt idx="65">
                  <c:v>5776</c:v>
                </c:pt>
                <c:pt idx="66">
                  <c:v>5393</c:v>
                </c:pt>
                <c:pt idx="67">
                  <c:v>3896</c:v>
                </c:pt>
              </c:numCache>
            </c:numRef>
          </c:val>
          <c:smooth val="0"/>
        </c:ser>
        <c:ser>
          <c:idx val="1"/>
          <c:order val="1"/>
          <c:marker>
            <c:symbol val="none"/>
          </c:marker>
          <c:cat>
            <c:strRef>
              <c:f>Sheet2!$A$4:$A$71</c:f>
              <c:strCache>
                <c:ptCount val="68"/>
                <c:pt idx="0">
                  <c:v>10年1月</c:v>
                </c:pt>
                <c:pt idx="1">
                  <c:v>10年2月</c:v>
                </c:pt>
                <c:pt idx="2">
                  <c:v>10年3月</c:v>
                </c:pt>
                <c:pt idx="3">
                  <c:v>10年4月</c:v>
                </c:pt>
                <c:pt idx="4">
                  <c:v>10年5月</c:v>
                </c:pt>
                <c:pt idx="5">
                  <c:v>10年6月</c:v>
                </c:pt>
                <c:pt idx="6">
                  <c:v>10年7月</c:v>
                </c:pt>
                <c:pt idx="7">
                  <c:v>10年8月</c:v>
                </c:pt>
                <c:pt idx="8">
                  <c:v>10年9月</c:v>
                </c:pt>
                <c:pt idx="9">
                  <c:v>10年10月</c:v>
                </c:pt>
                <c:pt idx="10">
                  <c:v>10年11月</c:v>
                </c:pt>
                <c:pt idx="11">
                  <c:v>10年12月</c:v>
                </c:pt>
                <c:pt idx="12">
                  <c:v>11年1月</c:v>
                </c:pt>
                <c:pt idx="13">
                  <c:v>11年2月</c:v>
                </c:pt>
                <c:pt idx="14">
                  <c:v>11年3月</c:v>
                </c:pt>
                <c:pt idx="15">
                  <c:v>11年4月</c:v>
                </c:pt>
                <c:pt idx="16">
                  <c:v>11年5月</c:v>
                </c:pt>
                <c:pt idx="17">
                  <c:v>11年6月</c:v>
                </c:pt>
                <c:pt idx="18">
                  <c:v>11年7月</c:v>
                </c:pt>
                <c:pt idx="19">
                  <c:v>11年8月</c:v>
                </c:pt>
                <c:pt idx="20">
                  <c:v>11年9月</c:v>
                </c:pt>
                <c:pt idx="21">
                  <c:v>11年10月</c:v>
                </c:pt>
                <c:pt idx="22">
                  <c:v>11年11月</c:v>
                </c:pt>
                <c:pt idx="23">
                  <c:v>11年12月</c:v>
                </c:pt>
                <c:pt idx="24">
                  <c:v>12年1月</c:v>
                </c:pt>
                <c:pt idx="25">
                  <c:v>12年2月</c:v>
                </c:pt>
                <c:pt idx="26">
                  <c:v>12年3月</c:v>
                </c:pt>
                <c:pt idx="27">
                  <c:v>12年4月</c:v>
                </c:pt>
                <c:pt idx="28">
                  <c:v>12年5月</c:v>
                </c:pt>
                <c:pt idx="29">
                  <c:v>12年6月</c:v>
                </c:pt>
                <c:pt idx="30">
                  <c:v>12年7月</c:v>
                </c:pt>
                <c:pt idx="31">
                  <c:v>12年8月</c:v>
                </c:pt>
                <c:pt idx="32">
                  <c:v>12年9月</c:v>
                </c:pt>
                <c:pt idx="33">
                  <c:v>12年10月</c:v>
                </c:pt>
                <c:pt idx="34">
                  <c:v>12年11月</c:v>
                </c:pt>
                <c:pt idx="35">
                  <c:v>12年12月</c:v>
                </c:pt>
                <c:pt idx="36">
                  <c:v>13年1月</c:v>
                </c:pt>
                <c:pt idx="37">
                  <c:v>13年2月</c:v>
                </c:pt>
                <c:pt idx="38">
                  <c:v>13年3月</c:v>
                </c:pt>
                <c:pt idx="39">
                  <c:v>13年4月</c:v>
                </c:pt>
                <c:pt idx="40">
                  <c:v>13年5月</c:v>
                </c:pt>
                <c:pt idx="41">
                  <c:v>13年6月</c:v>
                </c:pt>
                <c:pt idx="42">
                  <c:v>13年7月</c:v>
                </c:pt>
                <c:pt idx="43">
                  <c:v>13年8月</c:v>
                </c:pt>
                <c:pt idx="44">
                  <c:v>13年9月</c:v>
                </c:pt>
                <c:pt idx="45">
                  <c:v>13年10月</c:v>
                </c:pt>
                <c:pt idx="46">
                  <c:v>13年11月</c:v>
                </c:pt>
                <c:pt idx="47">
                  <c:v>13年12月</c:v>
                </c:pt>
                <c:pt idx="48">
                  <c:v>14年1月</c:v>
                </c:pt>
                <c:pt idx="49">
                  <c:v>14年2月</c:v>
                </c:pt>
                <c:pt idx="50">
                  <c:v>14年3月</c:v>
                </c:pt>
                <c:pt idx="51">
                  <c:v>14年4月</c:v>
                </c:pt>
                <c:pt idx="52">
                  <c:v>14年5月</c:v>
                </c:pt>
                <c:pt idx="53">
                  <c:v>14年6月</c:v>
                </c:pt>
                <c:pt idx="54">
                  <c:v>14年7月</c:v>
                </c:pt>
                <c:pt idx="55">
                  <c:v>14年8月</c:v>
                </c:pt>
                <c:pt idx="56">
                  <c:v>14年9月</c:v>
                </c:pt>
                <c:pt idx="57">
                  <c:v>14年10月</c:v>
                </c:pt>
                <c:pt idx="58">
                  <c:v>14年11月</c:v>
                </c:pt>
                <c:pt idx="59">
                  <c:v>14年12月</c:v>
                </c:pt>
                <c:pt idx="60">
                  <c:v>15年1月</c:v>
                </c:pt>
                <c:pt idx="61">
                  <c:v>15年2月</c:v>
                </c:pt>
                <c:pt idx="62">
                  <c:v>15年3月</c:v>
                </c:pt>
                <c:pt idx="63">
                  <c:v>15年4月</c:v>
                </c:pt>
                <c:pt idx="64">
                  <c:v>15年5月</c:v>
                </c:pt>
                <c:pt idx="65">
                  <c:v>15年6月</c:v>
                </c:pt>
                <c:pt idx="66">
                  <c:v>15年7月</c:v>
                </c:pt>
                <c:pt idx="67">
                  <c:v>15年8月</c:v>
                </c:pt>
              </c:strCache>
            </c:strRef>
          </c:cat>
          <c:val>
            <c:numRef>
              <c:f>Sheet2!$C$4:$C$71</c:f>
              <c:numCache>
                <c:formatCode>#,##0_);[Red]\(#,##0\)</c:formatCode>
                <c:ptCount val="68"/>
                <c:pt idx="0">
                  <c:v>950</c:v>
                </c:pt>
                <c:pt idx="1">
                  <c:v>546</c:v>
                </c:pt>
                <c:pt idx="2">
                  <c:v>2067</c:v>
                </c:pt>
                <c:pt idx="3">
                  <c:v>1937</c:v>
                </c:pt>
                <c:pt idx="4">
                  <c:v>668</c:v>
                </c:pt>
                <c:pt idx="5">
                  <c:v>462</c:v>
                </c:pt>
                <c:pt idx="6">
                  <c:v>1092</c:v>
                </c:pt>
                <c:pt idx="7">
                  <c:v>1502</c:v>
                </c:pt>
                <c:pt idx="8">
                  <c:v>524</c:v>
                </c:pt>
                <c:pt idx="9">
                  <c:v>1632</c:v>
                </c:pt>
                <c:pt idx="10">
                  <c:v>691</c:v>
                </c:pt>
                <c:pt idx="11">
                  <c:v>433</c:v>
                </c:pt>
                <c:pt idx="12">
                  <c:v>271</c:v>
                </c:pt>
                <c:pt idx="13">
                  <c:v>460</c:v>
                </c:pt>
                <c:pt idx="14">
                  <c:v>1092</c:v>
                </c:pt>
                <c:pt idx="15">
                  <c:v>694</c:v>
                </c:pt>
                <c:pt idx="16">
                  <c:v>2014</c:v>
                </c:pt>
                <c:pt idx="17">
                  <c:v>1024</c:v>
                </c:pt>
                <c:pt idx="18">
                  <c:v>566</c:v>
                </c:pt>
                <c:pt idx="19">
                  <c:v>858</c:v>
                </c:pt>
                <c:pt idx="20">
                  <c:v>207</c:v>
                </c:pt>
                <c:pt idx="21">
                  <c:v>800</c:v>
                </c:pt>
                <c:pt idx="22">
                  <c:v>1152</c:v>
                </c:pt>
                <c:pt idx="23">
                  <c:v>1363</c:v>
                </c:pt>
                <c:pt idx="24">
                  <c:v>852</c:v>
                </c:pt>
                <c:pt idx="25">
                  <c:v>563</c:v>
                </c:pt>
                <c:pt idx="26">
                  <c:v>1410</c:v>
                </c:pt>
                <c:pt idx="27">
                  <c:v>834</c:v>
                </c:pt>
                <c:pt idx="28">
                  <c:v>1071</c:v>
                </c:pt>
                <c:pt idx="29">
                  <c:v>800</c:v>
                </c:pt>
                <c:pt idx="30">
                  <c:v>1649</c:v>
                </c:pt>
                <c:pt idx="31">
                  <c:v>1362</c:v>
                </c:pt>
                <c:pt idx="32">
                  <c:v>605</c:v>
                </c:pt>
                <c:pt idx="33">
                  <c:v>2239</c:v>
                </c:pt>
                <c:pt idx="34">
                  <c:v>1048</c:v>
                </c:pt>
                <c:pt idx="35">
                  <c:v>1363</c:v>
                </c:pt>
                <c:pt idx="36">
                  <c:v>605</c:v>
                </c:pt>
                <c:pt idx="37">
                  <c:v>1181</c:v>
                </c:pt>
                <c:pt idx="38">
                  <c:v>1072</c:v>
                </c:pt>
                <c:pt idx="39">
                  <c:v>833</c:v>
                </c:pt>
                <c:pt idx="40">
                  <c:v>519</c:v>
                </c:pt>
                <c:pt idx="41">
                  <c:v>106</c:v>
                </c:pt>
                <c:pt idx="42">
                  <c:v>200</c:v>
                </c:pt>
                <c:pt idx="43">
                  <c:v>521</c:v>
                </c:pt>
                <c:pt idx="44">
                  <c:v>836</c:v>
                </c:pt>
                <c:pt idx="45">
                  <c:v>748</c:v>
                </c:pt>
                <c:pt idx="46">
                  <c:v>1116</c:v>
                </c:pt>
                <c:pt idx="47">
                  <c:v>2016</c:v>
                </c:pt>
                <c:pt idx="48">
                  <c:v>1743</c:v>
                </c:pt>
                <c:pt idx="49">
                  <c:v>1131</c:v>
                </c:pt>
                <c:pt idx="50">
                  <c:v>678</c:v>
                </c:pt>
                <c:pt idx="51">
                  <c:v>1114</c:v>
                </c:pt>
                <c:pt idx="52">
                  <c:v>818</c:v>
                </c:pt>
                <c:pt idx="53">
                  <c:v>1349</c:v>
                </c:pt>
                <c:pt idx="54">
                  <c:v>2481</c:v>
                </c:pt>
                <c:pt idx="55">
                  <c:v>1575</c:v>
                </c:pt>
                <c:pt idx="56">
                  <c:v>1163</c:v>
                </c:pt>
                <c:pt idx="57">
                  <c:v>1706</c:v>
                </c:pt>
                <c:pt idx="58">
                  <c:v>1100</c:v>
                </c:pt>
                <c:pt idx="59">
                  <c:v>1745</c:v>
                </c:pt>
                <c:pt idx="60">
                  <c:v>1428</c:v>
                </c:pt>
                <c:pt idx="61">
                  <c:v>1504</c:v>
                </c:pt>
                <c:pt idx="62">
                  <c:v>694</c:v>
                </c:pt>
                <c:pt idx="63">
                  <c:v>1607</c:v>
                </c:pt>
                <c:pt idx="64">
                  <c:v>1776</c:v>
                </c:pt>
                <c:pt idx="65">
                  <c:v>1500</c:v>
                </c:pt>
                <c:pt idx="66">
                  <c:v>1086</c:v>
                </c:pt>
                <c:pt idx="67">
                  <c:v>715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401344"/>
        <c:axId val="40539776"/>
      </c:lineChart>
      <c:catAx>
        <c:axId val="529401344"/>
        <c:scaling>
          <c:orientation val="minMax"/>
        </c:scaling>
        <c:delete val="0"/>
        <c:axPos val="b"/>
        <c:majorTickMark val="out"/>
        <c:minorTickMark val="none"/>
        <c:tickLblPos val="nextTo"/>
        <c:crossAx val="40539776"/>
        <c:crosses val="autoZero"/>
        <c:auto val="1"/>
        <c:lblAlgn val="ctr"/>
        <c:lblOffset val="100"/>
        <c:tickLblSkip val="6"/>
        <c:noMultiLvlLbl val="0"/>
      </c:catAx>
      <c:valAx>
        <c:axId val="40539776"/>
        <c:scaling>
          <c:orientation val="minMax"/>
        </c:scaling>
        <c:delete val="0"/>
        <c:axPos val="l"/>
        <c:numFmt formatCode="#,##0_);[Red]\(#,##0\)" sourceLinked="1"/>
        <c:majorTickMark val="out"/>
        <c:minorTickMark val="none"/>
        <c:tickLblPos val="nextTo"/>
        <c:crossAx val="529401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表!$A$5:$A$36</c:f>
              <c:strCache>
                <c:ptCount val="32"/>
                <c:pt idx="0">
                  <c:v>13年1月</c:v>
                </c:pt>
                <c:pt idx="1">
                  <c:v>13年2月</c:v>
                </c:pt>
                <c:pt idx="2">
                  <c:v>13年3月</c:v>
                </c:pt>
                <c:pt idx="3">
                  <c:v>13年4月</c:v>
                </c:pt>
                <c:pt idx="4">
                  <c:v>13年5月</c:v>
                </c:pt>
                <c:pt idx="5">
                  <c:v>13年6月</c:v>
                </c:pt>
                <c:pt idx="6">
                  <c:v>13年7月</c:v>
                </c:pt>
                <c:pt idx="7">
                  <c:v>13年8月</c:v>
                </c:pt>
                <c:pt idx="8">
                  <c:v>13年9月</c:v>
                </c:pt>
                <c:pt idx="9">
                  <c:v>13年10月</c:v>
                </c:pt>
                <c:pt idx="10">
                  <c:v>13年11月</c:v>
                </c:pt>
                <c:pt idx="11">
                  <c:v>13年12月</c:v>
                </c:pt>
                <c:pt idx="12">
                  <c:v>14年1月</c:v>
                </c:pt>
                <c:pt idx="13">
                  <c:v>14年2月</c:v>
                </c:pt>
                <c:pt idx="14">
                  <c:v>14年3月</c:v>
                </c:pt>
                <c:pt idx="15">
                  <c:v>14年4月</c:v>
                </c:pt>
                <c:pt idx="16">
                  <c:v>14年5月</c:v>
                </c:pt>
                <c:pt idx="17">
                  <c:v>14年6月</c:v>
                </c:pt>
                <c:pt idx="18">
                  <c:v>14年7月</c:v>
                </c:pt>
                <c:pt idx="19">
                  <c:v>14年8月</c:v>
                </c:pt>
                <c:pt idx="20">
                  <c:v>14年9月</c:v>
                </c:pt>
                <c:pt idx="21">
                  <c:v>14年10月</c:v>
                </c:pt>
                <c:pt idx="22">
                  <c:v>14年11月</c:v>
                </c:pt>
                <c:pt idx="23">
                  <c:v>14年12月</c:v>
                </c:pt>
                <c:pt idx="24">
                  <c:v>15年1月</c:v>
                </c:pt>
                <c:pt idx="25">
                  <c:v>15年2月</c:v>
                </c:pt>
                <c:pt idx="26">
                  <c:v>15年3月</c:v>
                </c:pt>
                <c:pt idx="27">
                  <c:v>15年4月</c:v>
                </c:pt>
                <c:pt idx="28">
                  <c:v>15年5月</c:v>
                </c:pt>
                <c:pt idx="29">
                  <c:v>15年6月</c:v>
                </c:pt>
                <c:pt idx="30">
                  <c:v>15年7月</c:v>
                </c:pt>
                <c:pt idx="31">
                  <c:v>15年8月</c:v>
                </c:pt>
              </c:strCache>
            </c:strRef>
          </c:cat>
          <c:val>
            <c:numRef>
              <c:f>表!$F$5:$F$36</c:f>
              <c:numCache>
                <c:formatCode>#,##0_);[Red]\(#,##0\)</c:formatCode>
                <c:ptCount val="32"/>
                <c:pt idx="0">
                  <c:v>605</c:v>
                </c:pt>
                <c:pt idx="1">
                  <c:v>1181</c:v>
                </c:pt>
                <c:pt idx="2">
                  <c:v>1072</c:v>
                </c:pt>
                <c:pt idx="3">
                  <c:v>833</c:v>
                </c:pt>
                <c:pt idx="4">
                  <c:v>519</c:v>
                </c:pt>
                <c:pt idx="5">
                  <c:v>106</c:v>
                </c:pt>
                <c:pt idx="6">
                  <c:v>200</c:v>
                </c:pt>
                <c:pt idx="7">
                  <c:v>521</c:v>
                </c:pt>
                <c:pt idx="8">
                  <c:v>836</c:v>
                </c:pt>
                <c:pt idx="9">
                  <c:v>748</c:v>
                </c:pt>
                <c:pt idx="10">
                  <c:v>1116</c:v>
                </c:pt>
                <c:pt idx="11">
                  <c:v>2016</c:v>
                </c:pt>
                <c:pt idx="12">
                  <c:v>1743</c:v>
                </c:pt>
                <c:pt idx="13">
                  <c:v>1131</c:v>
                </c:pt>
                <c:pt idx="14">
                  <c:v>678</c:v>
                </c:pt>
                <c:pt idx="15">
                  <c:v>1114</c:v>
                </c:pt>
                <c:pt idx="16">
                  <c:v>818</c:v>
                </c:pt>
                <c:pt idx="17">
                  <c:v>1349</c:v>
                </c:pt>
                <c:pt idx="18">
                  <c:v>2481</c:v>
                </c:pt>
                <c:pt idx="19">
                  <c:v>1575</c:v>
                </c:pt>
                <c:pt idx="20">
                  <c:v>1163</c:v>
                </c:pt>
                <c:pt idx="21">
                  <c:v>1706</c:v>
                </c:pt>
                <c:pt idx="22">
                  <c:v>1100</c:v>
                </c:pt>
                <c:pt idx="23">
                  <c:v>1745</c:v>
                </c:pt>
                <c:pt idx="24">
                  <c:v>1428</c:v>
                </c:pt>
                <c:pt idx="25">
                  <c:v>1504</c:v>
                </c:pt>
                <c:pt idx="26">
                  <c:v>694</c:v>
                </c:pt>
                <c:pt idx="27">
                  <c:v>1607</c:v>
                </c:pt>
                <c:pt idx="28">
                  <c:v>1776</c:v>
                </c:pt>
                <c:pt idx="29">
                  <c:v>1500</c:v>
                </c:pt>
                <c:pt idx="30">
                  <c:v>1086</c:v>
                </c:pt>
                <c:pt idx="31">
                  <c:v>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9507328"/>
        <c:axId val="527655488"/>
      </c:barChart>
      <c:catAx>
        <c:axId val="529507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27655488"/>
        <c:crosses val="autoZero"/>
        <c:auto val="1"/>
        <c:lblAlgn val="ctr"/>
        <c:lblOffset val="100"/>
        <c:tickLblSkip val="3"/>
        <c:noMultiLvlLbl val="0"/>
      </c:catAx>
      <c:valAx>
        <c:axId val="527655488"/>
        <c:scaling>
          <c:orientation val="minMax"/>
          <c:max val="2500"/>
        </c:scaling>
        <c:delete val="0"/>
        <c:axPos val="l"/>
        <c:numFmt formatCode="#,##0_);[Red]\(#,##0\)" sourceLinked="1"/>
        <c:majorTickMark val="out"/>
        <c:minorTickMark val="none"/>
        <c:tickLblPos val="nextTo"/>
        <c:crossAx val="529507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86917438023457"/>
          <c:y val="0.16292122512703272"/>
          <c:w val="0.86309464640381106"/>
          <c:h val="0.71707054479326859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CCL!$A$995:$A$1133</c:f>
              <c:numCache>
                <c:formatCode>yy"年"m"月"d"日"</c:formatCode>
                <c:ptCount val="139"/>
                <c:pt idx="0">
                  <c:v>41280</c:v>
                </c:pt>
                <c:pt idx="1">
                  <c:v>41287</c:v>
                </c:pt>
                <c:pt idx="2">
                  <c:v>41294</c:v>
                </c:pt>
                <c:pt idx="3">
                  <c:v>41301</c:v>
                </c:pt>
                <c:pt idx="4">
                  <c:v>41308</c:v>
                </c:pt>
                <c:pt idx="5">
                  <c:v>41315</c:v>
                </c:pt>
                <c:pt idx="6">
                  <c:v>41322</c:v>
                </c:pt>
                <c:pt idx="7">
                  <c:v>41329</c:v>
                </c:pt>
                <c:pt idx="8">
                  <c:v>41336</c:v>
                </c:pt>
                <c:pt idx="9">
                  <c:v>41343</c:v>
                </c:pt>
                <c:pt idx="10">
                  <c:v>41350</c:v>
                </c:pt>
                <c:pt idx="11">
                  <c:v>41357</c:v>
                </c:pt>
                <c:pt idx="12">
                  <c:v>41364</c:v>
                </c:pt>
                <c:pt idx="13">
                  <c:v>41371</c:v>
                </c:pt>
                <c:pt idx="14">
                  <c:v>41378</c:v>
                </c:pt>
                <c:pt idx="15">
                  <c:v>41385</c:v>
                </c:pt>
                <c:pt idx="16">
                  <c:v>41392</c:v>
                </c:pt>
                <c:pt idx="17">
                  <c:v>41399</c:v>
                </c:pt>
                <c:pt idx="18">
                  <c:v>41406</c:v>
                </c:pt>
                <c:pt idx="19">
                  <c:v>41413</c:v>
                </c:pt>
                <c:pt idx="20">
                  <c:v>41420</c:v>
                </c:pt>
                <c:pt idx="21">
                  <c:v>41427</c:v>
                </c:pt>
                <c:pt idx="22">
                  <c:v>41434</c:v>
                </c:pt>
                <c:pt idx="23">
                  <c:v>41441</c:v>
                </c:pt>
                <c:pt idx="24">
                  <c:v>41448</c:v>
                </c:pt>
                <c:pt idx="25">
                  <c:v>41455</c:v>
                </c:pt>
                <c:pt idx="26">
                  <c:v>41462</c:v>
                </c:pt>
                <c:pt idx="27">
                  <c:v>41469</c:v>
                </c:pt>
                <c:pt idx="28">
                  <c:v>41476</c:v>
                </c:pt>
                <c:pt idx="29">
                  <c:v>41483</c:v>
                </c:pt>
                <c:pt idx="30">
                  <c:v>41490</c:v>
                </c:pt>
                <c:pt idx="31">
                  <c:v>41497</c:v>
                </c:pt>
                <c:pt idx="32">
                  <c:v>41504</c:v>
                </c:pt>
                <c:pt idx="33">
                  <c:v>41511</c:v>
                </c:pt>
                <c:pt idx="34">
                  <c:v>41518</c:v>
                </c:pt>
                <c:pt idx="35">
                  <c:v>41525</c:v>
                </c:pt>
                <c:pt idx="36">
                  <c:v>41532</c:v>
                </c:pt>
                <c:pt idx="37">
                  <c:v>41539</c:v>
                </c:pt>
                <c:pt idx="38">
                  <c:v>41546</c:v>
                </c:pt>
                <c:pt idx="39">
                  <c:v>41553</c:v>
                </c:pt>
                <c:pt idx="40">
                  <c:v>41560</c:v>
                </c:pt>
                <c:pt idx="41">
                  <c:v>41567</c:v>
                </c:pt>
                <c:pt idx="42">
                  <c:v>41574</c:v>
                </c:pt>
                <c:pt idx="43">
                  <c:v>41581</c:v>
                </c:pt>
                <c:pt idx="44">
                  <c:v>41588</c:v>
                </c:pt>
                <c:pt idx="45">
                  <c:v>41595</c:v>
                </c:pt>
                <c:pt idx="46">
                  <c:v>41602</c:v>
                </c:pt>
                <c:pt idx="47">
                  <c:v>41609</c:v>
                </c:pt>
                <c:pt idx="48">
                  <c:v>41616</c:v>
                </c:pt>
                <c:pt idx="49">
                  <c:v>41623</c:v>
                </c:pt>
                <c:pt idx="50">
                  <c:v>41630</c:v>
                </c:pt>
                <c:pt idx="51">
                  <c:v>41637</c:v>
                </c:pt>
                <c:pt idx="52">
                  <c:v>41644</c:v>
                </c:pt>
                <c:pt idx="53">
                  <c:v>41651</c:v>
                </c:pt>
                <c:pt idx="54">
                  <c:v>41658</c:v>
                </c:pt>
                <c:pt idx="55">
                  <c:v>41665</c:v>
                </c:pt>
                <c:pt idx="56">
                  <c:v>41672</c:v>
                </c:pt>
                <c:pt idx="57">
                  <c:v>41679</c:v>
                </c:pt>
                <c:pt idx="58">
                  <c:v>41686</c:v>
                </c:pt>
                <c:pt idx="59">
                  <c:v>41693</c:v>
                </c:pt>
                <c:pt idx="60">
                  <c:v>41700</c:v>
                </c:pt>
                <c:pt idx="61">
                  <c:v>41707</c:v>
                </c:pt>
                <c:pt idx="62">
                  <c:v>41714</c:v>
                </c:pt>
                <c:pt idx="63">
                  <c:v>41721</c:v>
                </c:pt>
                <c:pt idx="64">
                  <c:v>41728</c:v>
                </c:pt>
                <c:pt idx="65">
                  <c:v>41735</c:v>
                </c:pt>
                <c:pt idx="66">
                  <c:v>41742</c:v>
                </c:pt>
                <c:pt idx="67">
                  <c:v>41749</c:v>
                </c:pt>
                <c:pt idx="68">
                  <c:v>41756</c:v>
                </c:pt>
                <c:pt idx="69">
                  <c:v>41763</c:v>
                </c:pt>
                <c:pt idx="70">
                  <c:v>41770</c:v>
                </c:pt>
                <c:pt idx="71">
                  <c:v>41777</c:v>
                </c:pt>
                <c:pt idx="72">
                  <c:v>41784</c:v>
                </c:pt>
                <c:pt idx="73">
                  <c:v>41791</c:v>
                </c:pt>
                <c:pt idx="74">
                  <c:v>41798</c:v>
                </c:pt>
                <c:pt idx="75">
                  <c:v>41805</c:v>
                </c:pt>
                <c:pt idx="76">
                  <c:v>41812</c:v>
                </c:pt>
                <c:pt idx="77">
                  <c:v>41819</c:v>
                </c:pt>
                <c:pt idx="78">
                  <c:v>41826</c:v>
                </c:pt>
                <c:pt idx="79">
                  <c:v>41833</c:v>
                </c:pt>
                <c:pt idx="80">
                  <c:v>41840</c:v>
                </c:pt>
                <c:pt idx="81">
                  <c:v>41847</c:v>
                </c:pt>
                <c:pt idx="82">
                  <c:v>41854</c:v>
                </c:pt>
                <c:pt idx="83">
                  <c:v>41861</c:v>
                </c:pt>
                <c:pt idx="84">
                  <c:v>41868</c:v>
                </c:pt>
                <c:pt idx="85">
                  <c:v>41875</c:v>
                </c:pt>
                <c:pt idx="86">
                  <c:v>41882</c:v>
                </c:pt>
                <c:pt idx="87">
                  <c:v>41889</c:v>
                </c:pt>
                <c:pt idx="88">
                  <c:v>41896</c:v>
                </c:pt>
                <c:pt idx="89">
                  <c:v>41903</c:v>
                </c:pt>
                <c:pt idx="90">
                  <c:v>41910</c:v>
                </c:pt>
                <c:pt idx="91">
                  <c:v>41917</c:v>
                </c:pt>
                <c:pt idx="92">
                  <c:v>41924</c:v>
                </c:pt>
                <c:pt idx="93">
                  <c:v>41931</c:v>
                </c:pt>
                <c:pt idx="94">
                  <c:v>41938</c:v>
                </c:pt>
                <c:pt idx="95">
                  <c:v>41945</c:v>
                </c:pt>
                <c:pt idx="96">
                  <c:v>41952</c:v>
                </c:pt>
                <c:pt idx="97">
                  <c:v>41959</c:v>
                </c:pt>
                <c:pt idx="98">
                  <c:v>41966</c:v>
                </c:pt>
                <c:pt idx="99">
                  <c:v>41973</c:v>
                </c:pt>
                <c:pt idx="100">
                  <c:v>41980</c:v>
                </c:pt>
                <c:pt idx="101">
                  <c:v>41987</c:v>
                </c:pt>
                <c:pt idx="102">
                  <c:v>41994</c:v>
                </c:pt>
                <c:pt idx="103">
                  <c:v>42001</c:v>
                </c:pt>
                <c:pt idx="104">
                  <c:v>42008</c:v>
                </c:pt>
                <c:pt idx="105">
                  <c:v>42015</c:v>
                </c:pt>
                <c:pt idx="106">
                  <c:v>42022</c:v>
                </c:pt>
                <c:pt idx="107">
                  <c:v>42029</c:v>
                </c:pt>
                <c:pt idx="108">
                  <c:v>42036</c:v>
                </c:pt>
                <c:pt idx="109">
                  <c:v>42043</c:v>
                </c:pt>
                <c:pt idx="110">
                  <c:v>42050</c:v>
                </c:pt>
                <c:pt idx="111">
                  <c:v>42057</c:v>
                </c:pt>
                <c:pt idx="112">
                  <c:v>42064</c:v>
                </c:pt>
                <c:pt idx="113">
                  <c:v>42071</c:v>
                </c:pt>
                <c:pt idx="114">
                  <c:v>42078</c:v>
                </c:pt>
                <c:pt idx="115">
                  <c:v>42085</c:v>
                </c:pt>
                <c:pt idx="116">
                  <c:v>42092</c:v>
                </c:pt>
                <c:pt idx="117">
                  <c:v>42099</c:v>
                </c:pt>
                <c:pt idx="118">
                  <c:v>42106</c:v>
                </c:pt>
                <c:pt idx="119">
                  <c:v>42113</c:v>
                </c:pt>
                <c:pt idx="120">
                  <c:v>42120</c:v>
                </c:pt>
                <c:pt idx="121">
                  <c:v>42127</c:v>
                </c:pt>
                <c:pt idx="122">
                  <c:v>42134</c:v>
                </c:pt>
                <c:pt idx="123">
                  <c:v>42141</c:v>
                </c:pt>
                <c:pt idx="124">
                  <c:v>42148</c:v>
                </c:pt>
                <c:pt idx="125">
                  <c:v>42155</c:v>
                </c:pt>
                <c:pt idx="126">
                  <c:v>42162</c:v>
                </c:pt>
                <c:pt idx="127">
                  <c:v>42169</c:v>
                </c:pt>
                <c:pt idx="128">
                  <c:v>42176</c:v>
                </c:pt>
                <c:pt idx="129">
                  <c:v>42183</c:v>
                </c:pt>
                <c:pt idx="130">
                  <c:v>42190</c:v>
                </c:pt>
                <c:pt idx="131">
                  <c:v>42197</c:v>
                </c:pt>
                <c:pt idx="132">
                  <c:v>42204</c:v>
                </c:pt>
                <c:pt idx="133">
                  <c:v>42211</c:v>
                </c:pt>
                <c:pt idx="134">
                  <c:v>42218</c:v>
                </c:pt>
                <c:pt idx="135">
                  <c:v>42225</c:v>
                </c:pt>
                <c:pt idx="136">
                  <c:v>42232</c:v>
                </c:pt>
                <c:pt idx="137">
                  <c:v>42239</c:v>
                </c:pt>
                <c:pt idx="138">
                  <c:v>42246</c:v>
                </c:pt>
              </c:numCache>
            </c:numRef>
          </c:cat>
          <c:val>
            <c:numRef>
              <c:f>CCL!$B$995:$B$1133</c:f>
              <c:numCache>
                <c:formatCode>0.00</c:formatCode>
                <c:ptCount val="139"/>
                <c:pt idx="0">
                  <c:v>115.6</c:v>
                </c:pt>
                <c:pt idx="1">
                  <c:v>115.93</c:v>
                </c:pt>
                <c:pt idx="2">
                  <c:v>118.38</c:v>
                </c:pt>
                <c:pt idx="3">
                  <c:v>119.13</c:v>
                </c:pt>
                <c:pt idx="4">
                  <c:v>120.66</c:v>
                </c:pt>
                <c:pt idx="5">
                  <c:v>121.73</c:v>
                </c:pt>
                <c:pt idx="6">
                  <c:v>121.58</c:v>
                </c:pt>
                <c:pt idx="7">
                  <c:v>121.64</c:v>
                </c:pt>
                <c:pt idx="8">
                  <c:v>121.95</c:v>
                </c:pt>
                <c:pt idx="9">
                  <c:v>122.09</c:v>
                </c:pt>
                <c:pt idx="10">
                  <c:v>123.66</c:v>
                </c:pt>
                <c:pt idx="11">
                  <c:v>123.45</c:v>
                </c:pt>
                <c:pt idx="12">
                  <c:v>123.01</c:v>
                </c:pt>
                <c:pt idx="13">
                  <c:v>121.83</c:v>
                </c:pt>
                <c:pt idx="14">
                  <c:v>120.11999999999999</c:v>
                </c:pt>
                <c:pt idx="15">
                  <c:v>118.71000000000001</c:v>
                </c:pt>
                <c:pt idx="16">
                  <c:v>118.84</c:v>
                </c:pt>
                <c:pt idx="17">
                  <c:v>118.51</c:v>
                </c:pt>
                <c:pt idx="18">
                  <c:v>118.58</c:v>
                </c:pt>
                <c:pt idx="19">
                  <c:v>118.79</c:v>
                </c:pt>
                <c:pt idx="20">
                  <c:v>119.06</c:v>
                </c:pt>
                <c:pt idx="21">
                  <c:v>120.14</c:v>
                </c:pt>
                <c:pt idx="22">
                  <c:v>120.74000000000001</c:v>
                </c:pt>
                <c:pt idx="23">
                  <c:v>119.96000000000001</c:v>
                </c:pt>
                <c:pt idx="24">
                  <c:v>121.22</c:v>
                </c:pt>
                <c:pt idx="25">
                  <c:v>121.88</c:v>
                </c:pt>
                <c:pt idx="26">
                  <c:v>119.69</c:v>
                </c:pt>
                <c:pt idx="27">
                  <c:v>120.14</c:v>
                </c:pt>
                <c:pt idx="28">
                  <c:v>120.61</c:v>
                </c:pt>
                <c:pt idx="29">
                  <c:v>120.95</c:v>
                </c:pt>
                <c:pt idx="30">
                  <c:v>120.41000000000001</c:v>
                </c:pt>
                <c:pt idx="31">
                  <c:v>119.3</c:v>
                </c:pt>
                <c:pt idx="32">
                  <c:v>119.79</c:v>
                </c:pt>
                <c:pt idx="33">
                  <c:v>119.85</c:v>
                </c:pt>
                <c:pt idx="34">
                  <c:v>120.86</c:v>
                </c:pt>
                <c:pt idx="35">
                  <c:v>121.94000000000001</c:v>
                </c:pt>
                <c:pt idx="36">
                  <c:v>120.84</c:v>
                </c:pt>
                <c:pt idx="37">
                  <c:v>121.08</c:v>
                </c:pt>
                <c:pt idx="38">
                  <c:v>120</c:v>
                </c:pt>
                <c:pt idx="39">
                  <c:v>119.83</c:v>
                </c:pt>
                <c:pt idx="40">
                  <c:v>119.86999999999999</c:v>
                </c:pt>
                <c:pt idx="41">
                  <c:v>120.08</c:v>
                </c:pt>
                <c:pt idx="42">
                  <c:v>119.5</c:v>
                </c:pt>
                <c:pt idx="43">
                  <c:v>120.72</c:v>
                </c:pt>
                <c:pt idx="44">
                  <c:v>119.93</c:v>
                </c:pt>
                <c:pt idx="45">
                  <c:v>120.13</c:v>
                </c:pt>
                <c:pt idx="46">
                  <c:v>120.39</c:v>
                </c:pt>
                <c:pt idx="47">
                  <c:v>119.53</c:v>
                </c:pt>
                <c:pt idx="48">
                  <c:v>118.96000000000001</c:v>
                </c:pt>
                <c:pt idx="49">
                  <c:v>118.61</c:v>
                </c:pt>
                <c:pt idx="50">
                  <c:v>118.95</c:v>
                </c:pt>
                <c:pt idx="51">
                  <c:v>119.07</c:v>
                </c:pt>
                <c:pt idx="52">
                  <c:v>118.96000000000001</c:v>
                </c:pt>
                <c:pt idx="53">
                  <c:v>117.71000000000001</c:v>
                </c:pt>
                <c:pt idx="54">
                  <c:v>118.2</c:v>
                </c:pt>
                <c:pt idx="55">
                  <c:v>117.56</c:v>
                </c:pt>
                <c:pt idx="56">
                  <c:v>118.31</c:v>
                </c:pt>
                <c:pt idx="57">
                  <c:v>118.08</c:v>
                </c:pt>
                <c:pt idx="58">
                  <c:v>117.41000000000001</c:v>
                </c:pt>
                <c:pt idx="59">
                  <c:v>117.77</c:v>
                </c:pt>
                <c:pt idx="60">
                  <c:v>118.02</c:v>
                </c:pt>
                <c:pt idx="61">
                  <c:v>117.17999999999999</c:v>
                </c:pt>
                <c:pt idx="62">
                  <c:v>118.25</c:v>
                </c:pt>
                <c:pt idx="63">
                  <c:v>118.42</c:v>
                </c:pt>
                <c:pt idx="64">
                  <c:v>117.22</c:v>
                </c:pt>
                <c:pt idx="65">
                  <c:v>118.82</c:v>
                </c:pt>
                <c:pt idx="66">
                  <c:v>119.04</c:v>
                </c:pt>
                <c:pt idx="67">
                  <c:v>118.31</c:v>
                </c:pt>
                <c:pt idx="68">
                  <c:v>118.4</c:v>
                </c:pt>
                <c:pt idx="69">
                  <c:v>118.11999999999999</c:v>
                </c:pt>
                <c:pt idx="70">
                  <c:v>118.86</c:v>
                </c:pt>
                <c:pt idx="71">
                  <c:v>118.56</c:v>
                </c:pt>
                <c:pt idx="72">
                  <c:v>119.07</c:v>
                </c:pt>
                <c:pt idx="73">
                  <c:v>118.36999999999999</c:v>
                </c:pt>
                <c:pt idx="74">
                  <c:v>119.23</c:v>
                </c:pt>
                <c:pt idx="75">
                  <c:v>119.89</c:v>
                </c:pt>
                <c:pt idx="76">
                  <c:v>121.16</c:v>
                </c:pt>
                <c:pt idx="77">
                  <c:v>121.19</c:v>
                </c:pt>
                <c:pt idx="78">
                  <c:v>123.35</c:v>
                </c:pt>
                <c:pt idx="79">
                  <c:v>123.36</c:v>
                </c:pt>
                <c:pt idx="80">
                  <c:v>123.2</c:v>
                </c:pt>
                <c:pt idx="81">
                  <c:v>123.54</c:v>
                </c:pt>
                <c:pt idx="82">
                  <c:v>124</c:v>
                </c:pt>
                <c:pt idx="83">
                  <c:v>125.66</c:v>
                </c:pt>
                <c:pt idx="84">
                  <c:v>125.31</c:v>
                </c:pt>
                <c:pt idx="85">
                  <c:v>126.2</c:v>
                </c:pt>
                <c:pt idx="86">
                  <c:v>126.94000000000001</c:v>
                </c:pt>
                <c:pt idx="87">
                  <c:v>126.14</c:v>
                </c:pt>
                <c:pt idx="88">
                  <c:v>126.8</c:v>
                </c:pt>
                <c:pt idx="89">
                  <c:v>127.46000000000001</c:v>
                </c:pt>
                <c:pt idx="90">
                  <c:v>128.13999999999999</c:v>
                </c:pt>
                <c:pt idx="91">
                  <c:v>127.64999999999999</c:v>
                </c:pt>
                <c:pt idx="92">
                  <c:v>129.83000000000001</c:v>
                </c:pt>
                <c:pt idx="93">
                  <c:v>129.38000000000002</c:v>
                </c:pt>
                <c:pt idx="94">
                  <c:v>129.39000000000001</c:v>
                </c:pt>
                <c:pt idx="95">
                  <c:v>129.4</c:v>
                </c:pt>
                <c:pt idx="96">
                  <c:v>129.69</c:v>
                </c:pt>
                <c:pt idx="97">
                  <c:v>129.60999999999999</c:v>
                </c:pt>
                <c:pt idx="98">
                  <c:v>130.16</c:v>
                </c:pt>
                <c:pt idx="99">
                  <c:v>130.46</c:v>
                </c:pt>
                <c:pt idx="100">
                  <c:v>131.60999999999999</c:v>
                </c:pt>
                <c:pt idx="101">
                  <c:v>132.81</c:v>
                </c:pt>
                <c:pt idx="102">
                  <c:v>132.68596905415399</c:v>
                </c:pt>
                <c:pt idx="103">
                  <c:v>132.44999999999999</c:v>
                </c:pt>
                <c:pt idx="104">
                  <c:v>133.34</c:v>
                </c:pt>
                <c:pt idx="105">
                  <c:v>133.63999999999999</c:v>
                </c:pt>
                <c:pt idx="106">
                  <c:v>134.63999999999999</c:v>
                </c:pt>
                <c:pt idx="107">
                  <c:v>134.03</c:v>
                </c:pt>
                <c:pt idx="108">
                  <c:v>136.35000000000002</c:v>
                </c:pt>
                <c:pt idx="109">
                  <c:v>136.63999999999999</c:v>
                </c:pt>
                <c:pt idx="110">
                  <c:v>137.19999999999999</c:v>
                </c:pt>
                <c:pt idx="111">
                  <c:v>136.19999999999999</c:v>
                </c:pt>
                <c:pt idx="112">
                  <c:v>137.12</c:v>
                </c:pt>
                <c:pt idx="113">
                  <c:v>138.80000000000001</c:v>
                </c:pt>
                <c:pt idx="114">
                  <c:v>139.03</c:v>
                </c:pt>
                <c:pt idx="115">
                  <c:v>140.05000000000001</c:v>
                </c:pt>
                <c:pt idx="116">
                  <c:v>139.69999999999999</c:v>
                </c:pt>
                <c:pt idx="117">
                  <c:v>142.36000000000001</c:v>
                </c:pt>
                <c:pt idx="118">
                  <c:v>141.6</c:v>
                </c:pt>
                <c:pt idx="119">
                  <c:v>140.04</c:v>
                </c:pt>
                <c:pt idx="120">
                  <c:v>141.22</c:v>
                </c:pt>
                <c:pt idx="121">
                  <c:v>141.46</c:v>
                </c:pt>
                <c:pt idx="122">
                  <c:v>141.37</c:v>
                </c:pt>
                <c:pt idx="123">
                  <c:v>141.30000000000001</c:v>
                </c:pt>
                <c:pt idx="124">
                  <c:v>140.33000000000001</c:v>
                </c:pt>
                <c:pt idx="125">
                  <c:v>141.96</c:v>
                </c:pt>
                <c:pt idx="126">
                  <c:v>143.31</c:v>
                </c:pt>
                <c:pt idx="127">
                  <c:v>142.26</c:v>
                </c:pt>
                <c:pt idx="128">
                  <c:v>141.87</c:v>
                </c:pt>
                <c:pt idx="129">
                  <c:v>143.56</c:v>
                </c:pt>
                <c:pt idx="130">
                  <c:v>143.15</c:v>
                </c:pt>
                <c:pt idx="131">
                  <c:v>142.62</c:v>
                </c:pt>
                <c:pt idx="132">
                  <c:v>143.32000000000002</c:v>
                </c:pt>
                <c:pt idx="133">
                  <c:v>145.47999999999999</c:v>
                </c:pt>
                <c:pt idx="134">
                  <c:v>146.07</c:v>
                </c:pt>
                <c:pt idx="135">
                  <c:v>144.29</c:v>
                </c:pt>
                <c:pt idx="136">
                  <c:v>144.84</c:v>
                </c:pt>
                <c:pt idx="137">
                  <c:v>145.44999999999999</c:v>
                </c:pt>
                <c:pt idx="138">
                  <c:v>146.78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9313280"/>
        <c:axId val="527658368"/>
      </c:lineChart>
      <c:dateAx>
        <c:axId val="529313280"/>
        <c:scaling>
          <c:orientation val="minMax"/>
        </c:scaling>
        <c:delete val="0"/>
        <c:axPos val="b"/>
        <c:numFmt formatCode="yyyy&quot;年&quot;m&quot;月&quot;;@" sourceLinked="0"/>
        <c:majorTickMark val="out"/>
        <c:minorTickMark val="none"/>
        <c:tickLblPos val="nextTo"/>
        <c:crossAx val="527658368"/>
        <c:crosses val="autoZero"/>
        <c:auto val="0"/>
        <c:lblOffset val="100"/>
        <c:baseTimeUnit val="days"/>
      </c:dateAx>
      <c:valAx>
        <c:axId val="527658368"/>
        <c:scaling>
          <c:orientation val="minMax"/>
          <c:max val="150"/>
          <c:min val="115"/>
        </c:scaling>
        <c:delete val="0"/>
        <c:axPos val="l"/>
        <c:numFmt formatCode="0_);\(0\)" sourceLinked="0"/>
        <c:majorTickMark val="out"/>
        <c:minorTickMark val="none"/>
        <c:tickLblPos val="nextTo"/>
        <c:crossAx val="529313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44450313403223E-2"/>
          <c:y val="3.0969244158056512E-2"/>
          <c:w val="0.9023058171452446"/>
          <c:h val="0.820839236099672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物業價格指數(左軸)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Sheet1!$A$2:$A$271</c:f>
              <c:strCache>
                <c:ptCount val="270"/>
                <c:pt idx="0">
                  <c:v>93年1月</c:v>
                </c:pt>
                <c:pt idx="1">
                  <c:v>93年2月</c:v>
                </c:pt>
                <c:pt idx="2">
                  <c:v>93年3月</c:v>
                </c:pt>
                <c:pt idx="3">
                  <c:v>93年4月</c:v>
                </c:pt>
                <c:pt idx="4">
                  <c:v>93年5月</c:v>
                </c:pt>
                <c:pt idx="5">
                  <c:v>93年6月</c:v>
                </c:pt>
                <c:pt idx="6">
                  <c:v>93年7月</c:v>
                </c:pt>
                <c:pt idx="7">
                  <c:v>93年8月</c:v>
                </c:pt>
                <c:pt idx="8">
                  <c:v>93年9月</c:v>
                </c:pt>
                <c:pt idx="9">
                  <c:v>93年10月</c:v>
                </c:pt>
                <c:pt idx="10">
                  <c:v>93年11月</c:v>
                </c:pt>
                <c:pt idx="11">
                  <c:v>93年12月</c:v>
                </c:pt>
                <c:pt idx="12">
                  <c:v>94年1月</c:v>
                </c:pt>
                <c:pt idx="13">
                  <c:v>94年2月</c:v>
                </c:pt>
                <c:pt idx="14">
                  <c:v>94年3月</c:v>
                </c:pt>
                <c:pt idx="15">
                  <c:v>94年4月</c:v>
                </c:pt>
                <c:pt idx="16">
                  <c:v>94年5月</c:v>
                </c:pt>
                <c:pt idx="17">
                  <c:v>94年6月</c:v>
                </c:pt>
                <c:pt idx="18">
                  <c:v>94年7月</c:v>
                </c:pt>
                <c:pt idx="19">
                  <c:v>94年8月</c:v>
                </c:pt>
                <c:pt idx="20">
                  <c:v>94年9月</c:v>
                </c:pt>
                <c:pt idx="21">
                  <c:v>94年10月</c:v>
                </c:pt>
                <c:pt idx="22">
                  <c:v>94年11月</c:v>
                </c:pt>
                <c:pt idx="23">
                  <c:v>94年12月</c:v>
                </c:pt>
                <c:pt idx="24">
                  <c:v>95年1月</c:v>
                </c:pt>
                <c:pt idx="25">
                  <c:v>95年2月</c:v>
                </c:pt>
                <c:pt idx="26">
                  <c:v>95年3月</c:v>
                </c:pt>
                <c:pt idx="27">
                  <c:v>95年4月</c:v>
                </c:pt>
                <c:pt idx="28">
                  <c:v>95年5月</c:v>
                </c:pt>
                <c:pt idx="29">
                  <c:v>95年6月</c:v>
                </c:pt>
                <c:pt idx="30">
                  <c:v>95年7月</c:v>
                </c:pt>
                <c:pt idx="31">
                  <c:v>95年8月</c:v>
                </c:pt>
                <c:pt idx="32">
                  <c:v>95年9月</c:v>
                </c:pt>
                <c:pt idx="33">
                  <c:v>95年10月</c:v>
                </c:pt>
                <c:pt idx="34">
                  <c:v>95年11月</c:v>
                </c:pt>
                <c:pt idx="35">
                  <c:v>95年12月</c:v>
                </c:pt>
                <c:pt idx="36">
                  <c:v>96年1月</c:v>
                </c:pt>
                <c:pt idx="37">
                  <c:v>96年2月</c:v>
                </c:pt>
                <c:pt idx="38">
                  <c:v>96年3月</c:v>
                </c:pt>
                <c:pt idx="39">
                  <c:v>96年4月</c:v>
                </c:pt>
                <c:pt idx="40">
                  <c:v>96年5月</c:v>
                </c:pt>
                <c:pt idx="41">
                  <c:v>96年6月</c:v>
                </c:pt>
                <c:pt idx="42">
                  <c:v>96年7月</c:v>
                </c:pt>
                <c:pt idx="43">
                  <c:v>96年8月</c:v>
                </c:pt>
                <c:pt idx="44">
                  <c:v>96年9月</c:v>
                </c:pt>
                <c:pt idx="45">
                  <c:v>96年10月</c:v>
                </c:pt>
                <c:pt idx="46">
                  <c:v>96年11月</c:v>
                </c:pt>
                <c:pt idx="47">
                  <c:v>96年12月</c:v>
                </c:pt>
                <c:pt idx="48">
                  <c:v>97年1月</c:v>
                </c:pt>
                <c:pt idx="49">
                  <c:v>97年2月</c:v>
                </c:pt>
                <c:pt idx="50">
                  <c:v>97年3月</c:v>
                </c:pt>
                <c:pt idx="51">
                  <c:v>97年4月</c:v>
                </c:pt>
                <c:pt idx="52">
                  <c:v>97年5月</c:v>
                </c:pt>
                <c:pt idx="53">
                  <c:v>97年6月</c:v>
                </c:pt>
                <c:pt idx="54">
                  <c:v>97年7月</c:v>
                </c:pt>
                <c:pt idx="55">
                  <c:v>97年8月</c:v>
                </c:pt>
                <c:pt idx="56">
                  <c:v>97年9月</c:v>
                </c:pt>
                <c:pt idx="57">
                  <c:v>97年10月</c:v>
                </c:pt>
                <c:pt idx="58">
                  <c:v>97年11月</c:v>
                </c:pt>
                <c:pt idx="59">
                  <c:v>97年12月</c:v>
                </c:pt>
                <c:pt idx="60">
                  <c:v>98年1月</c:v>
                </c:pt>
                <c:pt idx="61">
                  <c:v>98年2月</c:v>
                </c:pt>
                <c:pt idx="62">
                  <c:v>98年3月</c:v>
                </c:pt>
                <c:pt idx="63">
                  <c:v>98年4月</c:v>
                </c:pt>
                <c:pt idx="64">
                  <c:v>98年5月</c:v>
                </c:pt>
                <c:pt idx="65">
                  <c:v>98年6月</c:v>
                </c:pt>
                <c:pt idx="66">
                  <c:v>98年7月</c:v>
                </c:pt>
                <c:pt idx="67">
                  <c:v>98年8月</c:v>
                </c:pt>
                <c:pt idx="68">
                  <c:v>98年9月</c:v>
                </c:pt>
                <c:pt idx="69">
                  <c:v>98年10月</c:v>
                </c:pt>
                <c:pt idx="70">
                  <c:v>98年11月</c:v>
                </c:pt>
                <c:pt idx="71">
                  <c:v>98年12月</c:v>
                </c:pt>
                <c:pt idx="72">
                  <c:v>99年1月</c:v>
                </c:pt>
                <c:pt idx="73">
                  <c:v>99年2月</c:v>
                </c:pt>
                <c:pt idx="74">
                  <c:v>99年3月</c:v>
                </c:pt>
                <c:pt idx="75">
                  <c:v>99年4月</c:v>
                </c:pt>
                <c:pt idx="76">
                  <c:v>99年5月</c:v>
                </c:pt>
                <c:pt idx="77">
                  <c:v>99年6月</c:v>
                </c:pt>
                <c:pt idx="78">
                  <c:v>99年7月</c:v>
                </c:pt>
                <c:pt idx="79">
                  <c:v>99年8月</c:v>
                </c:pt>
                <c:pt idx="80">
                  <c:v>99年9月</c:v>
                </c:pt>
                <c:pt idx="81">
                  <c:v>99年10月</c:v>
                </c:pt>
                <c:pt idx="82">
                  <c:v>99年11月</c:v>
                </c:pt>
                <c:pt idx="83">
                  <c:v>99年12月</c:v>
                </c:pt>
                <c:pt idx="84">
                  <c:v>00年1月</c:v>
                </c:pt>
                <c:pt idx="85">
                  <c:v>00年2月</c:v>
                </c:pt>
                <c:pt idx="86">
                  <c:v>00年3月</c:v>
                </c:pt>
                <c:pt idx="87">
                  <c:v>00年4月</c:v>
                </c:pt>
                <c:pt idx="88">
                  <c:v>00年5月</c:v>
                </c:pt>
                <c:pt idx="89">
                  <c:v>00年6月</c:v>
                </c:pt>
                <c:pt idx="90">
                  <c:v>00年7月</c:v>
                </c:pt>
                <c:pt idx="91">
                  <c:v>00年8月</c:v>
                </c:pt>
                <c:pt idx="92">
                  <c:v>00年9月</c:v>
                </c:pt>
                <c:pt idx="93">
                  <c:v>00年10月</c:v>
                </c:pt>
                <c:pt idx="94">
                  <c:v>00年11月</c:v>
                </c:pt>
                <c:pt idx="95">
                  <c:v>00年12月</c:v>
                </c:pt>
                <c:pt idx="96">
                  <c:v>01年1月</c:v>
                </c:pt>
                <c:pt idx="97">
                  <c:v>01年2月</c:v>
                </c:pt>
                <c:pt idx="98">
                  <c:v>01年3月</c:v>
                </c:pt>
                <c:pt idx="99">
                  <c:v>01年4月</c:v>
                </c:pt>
                <c:pt idx="100">
                  <c:v>01年5月</c:v>
                </c:pt>
                <c:pt idx="101">
                  <c:v>01年6月</c:v>
                </c:pt>
                <c:pt idx="102">
                  <c:v>01年7月</c:v>
                </c:pt>
                <c:pt idx="103">
                  <c:v>01年8月</c:v>
                </c:pt>
                <c:pt idx="104">
                  <c:v>01年9月</c:v>
                </c:pt>
                <c:pt idx="105">
                  <c:v>01年10月</c:v>
                </c:pt>
                <c:pt idx="106">
                  <c:v>01年11月</c:v>
                </c:pt>
                <c:pt idx="107">
                  <c:v>01年12月</c:v>
                </c:pt>
                <c:pt idx="108">
                  <c:v>02年1月</c:v>
                </c:pt>
                <c:pt idx="109">
                  <c:v>02年2月</c:v>
                </c:pt>
                <c:pt idx="110">
                  <c:v>02年3月</c:v>
                </c:pt>
                <c:pt idx="111">
                  <c:v>02年4月</c:v>
                </c:pt>
                <c:pt idx="112">
                  <c:v>02年5月</c:v>
                </c:pt>
                <c:pt idx="113">
                  <c:v>02年6月</c:v>
                </c:pt>
                <c:pt idx="114">
                  <c:v>02年7月</c:v>
                </c:pt>
                <c:pt idx="115">
                  <c:v>02年8月</c:v>
                </c:pt>
                <c:pt idx="116">
                  <c:v>02年9月</c:v>
                </c:pt>
                <c:pt idx="117">
                  <c:v>02年10月</c:v>
                </c:pt>
                <c:pt idx="118">
                  <c:v>02年11月</c:v>
                </c:pt>
                <c:pt idx="119">
                  <c:v>02年12月</c:v>
                </c:pt>
                <c:pt idx="120">
                  <c:v>03年1月</c:v>
                </c:pt>
                <c:pt idx="121">
                  <c:v>03年2月</c:v>
                </c:pt>
                <c:pt idx="122">
                  <c:v>03年3月</c:v>
                </c:pt>
                <c:pt idx="123">
                  <c:v>03年4月</c:v>
                </c:pt>
                <c:pt idx="124">
                  <c:v>03年5月</c:v>
                </c:pt>
                <c:pt idx="125">
                  <c:v>03年6月</c:v>
                </c:pt>
                <c:pt idx="126">
                  <c:v>03年7月</c:v>
                </c:pt>
                <c:pt idx="127">
                  <c:v>03年8月</c:v>
                </c:pt>
                <c:pt idx="128">
                  <c:v>03年9月</c:v>
                </c:pt>
                <c:pt idx="129">
                  <c:v>03年10月</c:v>
                </c:pt>
                <c:pt idx="130">
                  <c:v>03年11月</c:v>
                </c:pt>
                <c:pt idx="131">
                  <c:v>03年12月</c:v>
                </c:pt>
                <c:pt idx="132">
                  <c:v>04年1月</c:v>
                </c:pt>
                <c:pt idx="133">
                  <c:v>04年2月</c:v>
                </c:pt>
                <c:pt idx="134">
                  <c:v>04年3月</c:v>
                </c:pt>
                <c:pt idx="135">
                  <c:v>04年4月</c:v>
                </c:pt>
                <c:pt idx="136">
                  <c:v>04年5月</c:v>
                </c:pt>
                <c:pt idx="137">
                  <c:v>04年6月</c:v>
                </c:pt>
                <c:pt idx="138">
                  <c:v>04年7月</c:v>
                </c:pt>
                <c:pt idx="139">
                  <c:v>04年8月</c:v>
                </c:pt>
                <c:pt idx="140">
                  <c:v>04年9月</c:v>
                </c:pt>
                <c:pt idx="141">
                  <c:v>04年10月</c:v>
                </c:pt>
                <c:pt idx="142">
                  <c:v>04年11月</c:v>
                </c:pt>
                <c:pt idx="143">
                  <c:v>04年12月</c:v>
                </c:pt>
                <c:pt idx="144">
                  <c:v>05年1月</c:v>
                </c:pt>
                <c:pt idx="145">
                  <c:v>05年2月</c:v>
                </c:pt>
                <c:pt idx="146">
                  <c:v>05年3月</c:v>
                </c:pt>
                <c:pt idx="147">
                  <c:v>05年4月</c:v>
                </c:pt>
                <c:pt idx="148">
                  <c:v>05年5月</c:v>
                </c:pt>
                <c:pt idx="149">
                  <c:v>05年6月</c:v>
                </c:pt>
                <c:pt idx="150">
                  <c:v>05年7月</c:v>
                </c:pt>
                <c:pt idx="151">
                  <c:v>05年8月</c:v>
                </c:pt>
                <c:pt idx="152">
                  <c:v>05年9月</c:v>
                </c:pt>
                <c:pt idx="153">
                  <c:v>05年10月</c:v>
                </c:pt>
                <c:pt idx="154">
                  <c:v>05年11月</c:v>
                </c:pt>
                <c:pt idx="155">
                  <c:v>05年12月</c:v>
                </c:pt>
                <c:pt idx="156">
                  <c:v>06年1月</c:v>
                </c:pt>
                <c:pt idx="157">
                  <c:v>06年2月</c:v>
                </c:pt>
                <c:pt idx="158">
                  <c:v>06年3月</c:v>
                </c:pt>
                <c:pt idx="159">
                  <c:v>06年4月</c:v>
                </c:pt>
                <c:pt idx="160">
                  <c:v>06年5月</c:v>
                </c:pt>
                <c:pt idx="161">
                  <c:v>06年6月</c:v>
                </c:pt>
                <c:pt idx="162">
                  <c:v>06年7月</c:v>
                </c:pt>
                <c:pt idx="163">
                  <c:v>06年8月</c:v>
                </c:pt>
                <c:pt idx="164">
                  <c:v>06年9月</c:v>
                </c:pt>
                <c:pt idx="165">
                  <c:v>06年10月</c:v>
                </c:pt>
                <c:pt idx="166">
                  <c:v>06年11月</c:v>
                </c:pt>
                <c:pt idx="167">
                  <c:v>06年12月</c:v>
                </c:pt>
                <c:pt idx="168">
                  <c:v>07年1月</c:v>
                </c:pt>
                <c:pt idx="169">
                  <c:v>07年2月</c:v>
                </c:pt>
                <c:pt idx="170">
                  <c:v>07年3月</c:v>
                </c:pt>
                <c:pt idx="171">
                  <c:v>07年4月</c:v>
                </c:pt>
                <c:pt idx="172">
                  <c:v>07年5月</c:v>
                </c:pt>
                <c:pt idx="173">
                  <c:v>07年6月</c:v>
                </c:pt>
                <c:pt idx="174">
                  <c:v>07年7月</c:v>
                </c:pt>
                <c:pt idx="175">
                  <c:v>07年8月</c:v>
                </c:pt>
                <c:pt idx="176">
                  <c:v>07年9月</c:v>
                </c:pt>
                <c:pt idx="177">
                  <c:v>07年10月</c:v>
                </c:pt>
                <c:pt idx="178">
                  <c:v>07年11月</c:v>
                </c:pt>
                <c:pt idx="179">
                  <c:v>07年12月</c:v>
                </c:pt>
                <c:pt idx="180">
                  <c:v>08年1月</c:v>
                </c:pt>
                <c:pt idx="181">
                  <c:v>08年2月</c:v>
                </c:pt>
                <c:pt idx="182">
                  <c:v>08年3月</c:v>
                </c:pt>
                <c:pt idx="183">
                  <c:v>08年4月</c:v>
                </c:pt>
                <c:pt idx="184">
                  <c:v>08年5月</c:v>
                </c:pt>
                <c:pt idx="185">
                  <c:v>08年6月</c:v>
                </c:pt>
                <c:pt idx="186">
                  <c:v>08年7月</c:v>
                </c:pt>
                <c:pt idx="187">
                  <c:v>08年8月</c:v>
                </c:pt>
                <c:pt idx="188">
                  <c:v>08年9月</c:v>
                </c:pt>
                <c:pt idx="189">
                  <c:v>08年10月</c:v>
                </c:pt>
                <c:pt idx="190">
                  <c:v>08年11月</c:v>
                </c:pt>
                <c:pt idx="191">
                  <c:v>08年12月</c:v>
                </c:pt>
                <c:pt idx="192">
                  <c:v>09年1月</c:v>
                </c:pt>
                <c:pt idx="193">
                  <c:v>09年2月</c:v>
                </c:pt>
                <c:pt idx="194">
                  <c:v>09年3月</c:v>
                </c:pt>
                <c:pt idx="195">
                  <c:v>09年4月</c:v>
                </c:pt>
                <c:pt idx="196">
                  <c:v>09年5月</c:v>
                </c:pt>
                <c:pt idx="197">
                  <c:v>09年6月</c:v>
                </c:pt>
                <c:pt idx="198">
                  <c:v>09年7月</c:v>
                </c:pt>
                <c:pt idx="199">
                  <c:v>09年8月</c:v>
                </c:pt>
                <c:pt idx="200">
                  <c:v>09年9月</c:v>
                </c:pt>
                <c:pt idx="201">
                  <c:v>09年10月</c:v>
                </c:pt>
                <c:pt idx="202">
                  <c:v>09年11月</c:v>
                </c:pt>
                <c:pt idx="203">
                  <c:v>09年12月</c:v>
                </c:pt>
                <c:pt idx="204">
                  <c:v>10年1月</c:v>
                </c:pt>
                <c:pt idx="205">
                  <c:v>10年2月</c:v>
                </c:pt>
                <c:pt idx="206">
                  <c:v>10年3月</c:v>
                </c:pt>
                <c:pt idx="207">
                  <c:v>10年4月</c:v>
                </c:pt>
                <c:pt idx="208">
                  <c:v>10年5月</c:v>
                </c:pt>
                <c:pt idx="209">
                  <c:v>10年6月</c:v>
                </c:pt>
                <c:pt idx="210">
                  <c:v>10年7月</c:v>
                </c:pt>
                <c:pt idx="211">
                  <c:v>10年8月</c:v>
                </c:pt>
                <c:pt idx="212">
                  <c:v>10年9月</c:v>
                </c:pt>
                <c:pt idx="213">
                  <c:v>10年10月</c:v>
                </c:pt>
                <c:pt idx="214">
                  <c:v>10年11月</c:v>
                </c:pt>
                <c:pt idx="215">
                  <c:v>10年12月</c:v>
                </c:pt>
                <c:pt idx="216">
                  <c:v>11年1月</c:v>
                </c:pt>
                <c:pt idx="217">
                  <c:v>11年2月</c:v>
                </c:pt>
                <c:pt idx="218">
                  <c:v>11年3月</c:v>
                </c:pt>
                <c:pt idx="219">
                  <c:v>11年4月</c:v>
                </c:pt>
                <c:pt idx="220">
                  <c:v>11年5月</c:v>
                </c:pt>
                <c:pt idx="221">
                  <c:v>11年6月</c:v>
                </c:pt>
                <c:pt idx="222">
                  <c:v>11年7月</c:v>
                </c:pt>
                <c:pt idx="223">
                  <c:v>11年8月</c:v>
                </c:pt>
                <c:pt idx="224">
                  <c:v>11年9月</c:v>
                </c:pt>
                <c:pt idx="225">
                  <c:v>11年10月</c:v>
                </c:pt>
                <c:pt idx="226">
                  <c:v>11年11月</c:v>
                </c:pt>
                <c:pt idx="227">
                  <c:v>11年12月</c:v>
                </c:pt>
                <c:pt idx="228">
                  <c:v>12年1月</c:v>
                </c:pt>
                <c:pt idx="229">
                  <c:v>12年2月</c:v>
                </c:pt>
                <c:pt idx="230">
                  <c:v>12年3月</c:v>
                </c:pt>
                <c:pt idx="231">
                  <c:v>12年4月</c:v>
                </c:pt>
                <c:pt idx="232">
                  <c:v>12年5月</c:v>
                </c:pt>
                <c:pt idx="233">
                  <c:v>12年6月</c:v>
                </c:pt>
                <c:pt idx="234">
                  <c:v>12年7月</c:v>
                </c:pt>
                <c:pt idx="235">
                  <c:v>12年8月</c:v>
                </c:pt>
                <c:pt idx="236">
                  <c:v>12年9月</c:v>
                </c:pt>
                <c:pt idx="237">
                  <c:v>12年10月</c:v>
                </c:pt>
                <c:pt idx="238">
                  <c:v>12年11月</c:v>
                </c:pt>
                <c:pt idx="239">
                  <c:v>12年12月</c:v>
                </c:pt>
                <c:pt idx="240">
                  <c:v>13年1月</c:v>
                </c:pt>
                <c:pt idx="241">
                  <c:v>13年2月</c:v>
                </c:pt>
                <c:pt idx="242">
                  <c:v>13年3月</c:v>
                </c:pt>
                <c:pt idx="243">
                  <c:v>13年4月</c:v>
                </c:pt>
                <c:pt idx="244">
                  <c:v>13年5月</c:v>
                </c:pt>
                <c:pt idx="245">
                  <c:v>13年6月</c:v>
                </c:pt>
                <c:pt idx="246">
                  <c:v>13年7月</c:v>
                </c:pt>
                <c:pt idx="247">
                  <c:v>13年8月</c:v>
                </c:pt>
                <c:pt idx="248">
                  <c:v>13年9月</c:v>
                </c:pt>
                <c:pt idx="249">
                  <c:v>13年10月</c:v>
                </c:pt>
                <c:pt idx="250">
                  <c:v>13年11月</c:v>
                </c:pt>
                <c:pt idx="251">
                  <c:v>13年12月</c:v>
                </c:pt>
                <c:pt idx="252">
                  <c:v>14年1月</c:v>
                </c:pt>
                <c:pt idx="253">
                  <c:v>14年2月</c:v>
                </c:pt>
                <c:pt idx="254">
                  <c:v>14年3月</c:v>
                </c:pt>
                <c:pt idx="255">
                  <c:v>14年4月</c:v>
                </c:pt>
                <c:pt idx="256">
                  <c:v>14年5月</c:v>
                </c:pt>
                <c:pt idx="257">
                  <c:v>14年6月</c:v>
                </c:pt>
                <c:pt idx="258">
                  <c:v>14年7月</c:v>
                </c:pt>
                <c:pt idx="259">
                  <c:v>14年8月</c:v>
                </c:pt>
                <c:pt idx="260">
                  <c:v>14年9月</c:v>
                </c:pt>
                <c:pt idx="261">
                  <c:v>14年10月</c:v>
                </c:pt>
                <c:pt idx="262">
                  <c:v>14年11月</c:v>
                </c:pt>
                <c:pt idx="263">
                  <c:v>14年12月</c:v>
                </c:pt>
                <c:pt idx="264">
                  <c:v>15年1月</c:v>
                </c:pt>
                <c:pt idx="265">
                  <c:v>15年2月</c:v>
                </c:pt>
                <c:pt idx="266">
                  <c:v>15年3月</c:v>
                </c:pt>
                <c:pt idx="267">
                  <c:v>15年4月</c:v>
                </c:pt>
                <c:pt idx="268">
                  <c:v>15年5月</c:v>
                </c:pt>
                <c:pt idx="269">
                  <c:v>15年6月</c:v>
                </c:pt>
              </c:strCache>
            </c:strRef>
          </c:cat>
          <c:val>
            <c:numRef>
              <c:f>Sheet1!$B$2:$B$271</c:f>
              <c:numCache>
                <c:formatCode>0.0</c:formatCode>
                <c:ptCount val="270"/>
                <c:pt idx="0">
                  <c:v>84.4</c:v>
                </c:pt>
                <c:pt idx="1">
                  <c:v>85.2</c:v>
                </c:pt>
                <c:pt idx="2">
                  <c:v>85.7</c:v>
                </c:pt>
                <c:pt idx="3">
                  <c:v>87.5</c:v>
                </c:pt>
                <c:pt idx="4">
                  <c:v>90.7</c:v>
                </c:pt>
                <c:pt idx="5">
                  <c:v>94.9</c:v>
                </c:pt>
                <c:pt idx="6">
                  <c:v>98.1</c:v>
                </c:pt>
                <c:pt idx="7">
                  <c:v>98.3</c:v>
                </c:pt>
                <c:pt idx="8">
                  <c:v>97.3</c:v>
                </c:pt>
                <c:pt idx="9">
                  <c:v>95.5</c:v>
                </c:pt>
                <c:pt idx="10">
                  <c:v>97.8</c:v>
                </c:pt>
                <c:pt idx="11">
                  <c:v>100.8</c:v>
                </c:pt>
                <c:pt idx="12">
                  <c:v>107.7</c:v>
                </c:pt>
                <c:pt idx="13">
                  <c:v>111.6</c:v>
                </c:pt>
                <c:pt idx="14">
                  <c:v>119.4</c:v>
                </c:pt>
                <c:pt idx="15">
                  <c:v>118.2</c:v>
                </c:pt>
                <c:pt idx="16">
                  <c:v>116</c:v>
                </c:pt>
                <c:pt idx="17">
                  <c:v>116.1</c:v>
                </c:pt>
                <c:pt idx="18">
                  <c:v>113.8</c:v>
                </c:pt>
                <c:pt idx="19">
                  <c:v>117.7</c:v>
                </c:pt>
                <c:pt idx="20">
                  <c:v>116.3</c:v>
                </c:pt>
                <c:pt idx="21">
                  <c:v>116.8</c:v>
                </c:pt>
                <c:pt idx="22">
                  <c:v>115.2</c:v>
                </c:pt>
                <c:pt idx="23">
                  <c:v>110.1</c:v>
                </c:pt>
                <c:pt idx="24">
                  <c:v>110</c:v>
                </c:pt>
                <c:pt idx="25">
                  <c:v>112.4</c:v>
                </c:pt>
                <c:pt idx="26">
                  <c:v>113.3</c:v>
                </c:pt>
                <c:pt idx="27">
                  <c:v>112.7</c:v>
                </c:pt>
                <c:pt idx="28">
                  <c:v>110.1</c:v>
                </c:pt>
                <c:pt idx="29">
                  <c:v>108.2</c:v>
                </c:pt>
                <c:pt idx="30">
                  <c:v>106.4</c:v>
                </c:pt>
                <c:pt idx="31">
                  <c:v>105</c:v>
                </c:pt>
                <c:pt idx="32">
                  <c:v>101.6</c:v>
                </c:pt>
                <c:pt idx="33">
                  <c:v>100.8</c:v>
                </c:pt>
                <c:pt idx="34">
                  <c:v>103.2</c:v>
                </c:pt>
                <c:pt idx="35">
                  <c:v>103.9</c:v>
                </c:pt>
                <c:pt idx="36">
                  <c:v>105.2</c:v>
                </c:pt>
                <c:pt idx="37">
                  <c:v>108.5</c:v>
                </c:pt>
                <c:pt idx="38">
                  <c:v>112.8</c:v>
                </c:pt>
                <c:pt idx="39">
                  <c:v>112.1</c:v>
                </c:pt>
                <c:pt idx="40">
                  <c:v>113.5</c:v>
                </c:pt>
                <c:pt idx="41">
                  <c:v>115</c:v>
                </c:pt>
                <c:pt idx="42">
                  <c:v>114.6</c:v>
                </c:pt>
                <c:pt idx="43">
                  <c:v>117.4</c:v>
                </c:pt>
                <c:pt idx="44">
                  <c:v>118.2</c:v>
                </c:pt>
                <c:pt idx="45">
                  <c:v>123.1</c:v>
                </c:pt>
                <c:pt idx="46">
                  <c:v>128</c:v>
                </c:pt>
                <c:pt idx="47">
                  <c:v>134.5</c:v>
                </c:pt>
                <c:pt idx="48">
                  <c:v>142.69999999999999</c:v>
                </c:pt>
                <c:pt idx="49">
                  <c:v>154.30000000000001</c:v>
                </c:pt>
                <c:pt idx="50">
                  <c:v>162.19999999999999</c:v>
                </c:pt>
                <c:pt idx="51">
                  <c:v>157</c:v>
                </c:pt>
                <c:pt idx="52">
                  <c:v>172.3</c:v>
                </c:pt>
                <c:pt idx="53">
                  <c:v>172</c:v>
                </c:pt>
                <c:pt idx="54">
                  <c:v>167.2</c:v>
                </c:pt>
                <c:pt idx="55">
                  <c:v>171.1</c:v>
                </c:pt>
                <c:pt idx="56">
                  <c:v>170.3</c:v>
                </c:pt>
                <c:pt idx="57">
                  <c:v>172.9</c:v>
                </c:pt>
                <c:pt idx="58">
                  <c:v>160.5</c:v>
                </c:pt>
                <c:pt idx="59">
                  <c:v>155</c:v>
                </c:pt>
                <c:pt idx="60">
                  <c:v>143.69999999999999</c:v>
                </c:pt>
                <c:pt idx="61">
                  <c:v>136.6</c:v>
                </c:pt>
                <c:pt idx="62">
                  <c:v>138.69999999999999</c:v>
                </c:pt>
                <c:pt idx="63">
                  <c:v>134.30000000000001</c:v>
                </c:pt>
                <c:pt idx="64">
                  <c:v>127.6</c:v>
                </c:pt>
                <c:pt idx="65">
                  <c:v>112.5</c:v>
                </c:pt>
                <c:pt idx="66">
                  <c:v>108</c:v>
                </c:pt>
                <c:pt idx="67">
                  <c:v>104.5</c:v>
                </c:pt>
                <c:pt idx="68">
                  <c:v>98.5</c:v>
                </c:pt>
                <c:pt idx="69">
                  <c:v>95.6</c:v>
                </c:pt>
                <c:pt idx="70">
                  <c:v>100.3</c:v>
                </c:pt>
                <c:pt idx="71">
                  <c:v>104.6</c:v>
                </c:pt>
                <c:pt idx="72">
                  <c:v>103.8</c:v>
                </c:pt>
                <c:pt idx="73">
                  <c:v>102</c:v>
                </c:pt>
                <c:pt idx="74">
                  <c:v>101.7</c:v>
                </c:pt>
                <c:pt idx="75">
                  <c:v>102</c:v>
                </c:pt>
                <c:pt idx="76">
                  <c:v>102.9</c:v>
                </c:pt>
                <c:pt idx="77">
                  <c:v>102.3</c:v>
                </c:pt>
                <c:pt idx="78">
                  <c:v>101.6</c:v>
                </c:pt>
                <c:pt idx="79">
                  <c:v>100.5</c:v>
                </c:pt>
                <c:pt idx="80">
                  <c:v>97.1</c:v>
                </c:pt>
                <c:pt idx="81">
                  <c:v>95.8</c:v>
                </c:pt>
                <c:pt idx="82">
                  <c:v>94.3</c:v>
                </c:pt>
                <c:pt idx="83">
                  <c:v>95.7</c:v>
                </c:pt>
                <c:pt idx="84">
                  <c:v>97.5</c:v>
                </c:pt>
                <c:pt idx="85">
                  <c:v>97.5</c:v>
                </c:pt>
                <c:pt idx="86">
                  <c:v>95.3</c:v>
                </c:pt>
                <c:pt idx="87">
                  <c:v>93.9</c:v>
                </c:pt>
                <c:pt idx="88">
                  <c:v>90.3</c:v>
                </c:pt>
                <c:pt idx="89">
                  <c:v>86</c:v>
                </c:pt>
                <c:pt idx="90">
                  <c:v>86.6</c:v>
                </c:pt>
                <c:pt idx="91">
                  <c:v>87.2</c:v>
                </c:pt>
                <c:pt idx="92">
                  <c:v>88.2</c:v>
                </c:pt>
                <c:pt idx="93">
                  <c:v>87</c:v>
                </c:pt>
                <c:pt idx="94">
                  <c:v>83.7</c:v>
                </c:pt>
                <c:pt idx="95">
                  <c:v>81.8</c:v>
                </c:pt>
                <c:pt idx="96">
                  <c:v>80.7</c:v>
                </c:pt>
                <c:pt idx="97">
                  <c:v>80.2</c:v>
                </c:pt>
                <c:pt idx="98">
                  <c:v>82.1</c:v>
                </c:pt>
                <c:pt idx="99">
                  <c:v>82.2</c:v>
                </c:pt>
                <c:pt idx="100">
                  <c:v>80.5</c:v>
                </c:pt>
                <c:pt idx="101">
                  <c:v>80.900000000000006</c:v>
                </c:pt>
                <c:pt idx="102">
                  <c:v>80.2</c:v>
                </c:pt>
                <c:pt idx="103">
                  <c:v>78.5</c:v>
                </c:pt>
                <c:pt idx="104">
                  <c:v>77.2</c:v>
                </c:pt>
                <c:pt idx="105">
                  <c:v>74.099999999999994</c:v>
                </c:pt>
                <c:pt idx="106">
                  <c:v>73.599999999999994</c:v>
                </c:pt>
                <c:pt idx="107">
                  <c:v>73.8</c:v>
                </c:pt>
                <c:pt idx="108">
                  <c:v>74.099999999999994</c:v>
                </c:pt>
                <c:pt idx="109">
                  <c:v>73.900000000000006</c:v>
                </c:pt>
                <c:pt idx="110">
                  <c:v>73.3</c:v>
                </c:pt>
                <c:pt idx="111">
                  <c:v>72.3</c:v>
                </c:pt>
                <c:pt idx="112">
                  <c:v>72.400000000000006</c:v>
                </c:pt>
                <c:pt idx="113">
                  <c:v>71.900000000000006</c:v>
                </c:pt>
                <c:pt idx="114">
                  <c:v>70.900000000000006</c:v>
                </c:pt>
                <c:pt idx="115">
                  <c:v>68.3</c:v>
                </c:pt>
                <c:pt idx="116">
                  <c:v>66.7</c:v>
                </c:pt>
                <c:pt idx="117">
                  <c:v>65.400000000000006</c:v>
                </c:pt>
                <c:pt idx="118">
                  <c:v>65.099999999999994</c:v>
                </c:pt>
                <c:pt idx="119">
                  <c:v>64.8</c:v>
                </c:pt>
                <c:pt idx="120">
                  <c:v>63.6</c:v>
                </c:pt>
                <c:pt idx="121">
                  <c:v>63.4</c:v>
                </c:pt>
                <c:pt idx="122">
                  <c:v>61.2</c:v>
                </c:pt>
                <c:pt idx="123">
                  <c:v>60.5</c:v>
                </c:pt>
                <c:pt idx="124">
                  <c:v>59.7</c:v>
                </c:pt>
                <c:pt idx="125">
                  <c:v>59.3</c:v>
                </c:pt>
                <c:pt idx="126">
                  <c:v>58.4</c:v>
                </c:pt>
                <c:pt idx="127">
                  <c:v>58.6</c:v>
                </c:pt>
                <c:pt idx="128">
                  <c:v>60.9</c:v>
                </c:pt>
                <c:pt idx="129">
                  <c:v>63.4</c:v>
                </c:pt>
                <c:pt idx="130">
                  <c:v>64.3</c:v>
                </c:pt>
                <c:pt idx="131">
                  <c:v>65.400000000000006</c:v>
                </c:pt>
                <c:pt idx="132">
                  <c:v>69.5</c:v>
                </c:pt>
                <c:pt idx="133">
                  <c:v>73.2</c:v>
                </c:pt>
                <c:pt idx="134">
                  <c:v>78.099999999999994</c:v>
                </c:pt>
                <c:pt idx="135">
                  <c:v>79.400000000000006</c:v>
                </c:pt>
                <c:pt idx="136">
                  <c:v>77.5</c:v>
                </c:pt>
                <c:pt idx="137">
                  <c:v>74.7</c:v>
                </c:pt>
                <c:pt idx="138">
                  <c:v>74.900000000000006</c:v>
                </c:pt>
                <c:pt idx="139">
                  <c:v>77.599999999999994</c:v>
                </c:pt>
                <c:pt idx="140">
                  <c:v>80.900000000000006</c:v>
                </c:pt>
                <c:pt idx="141">
                  <c:v>84.1</c:v>
                </c:pt>
                <c:pt idx="142">
                  <c:v>82.7</c:v>
                </c:pt>
                <c:pt idx="143">
                  <c:v>83.3</c:v>
                </c:pt>
                <c:pt idx="144">
                  <c:v>85.7</c:v>
                </c:pt>
                <c:pt idx="145">
                  <c:v>89.4</c:v>
                </c:pt>
                <c:pt idx="146">
                  <c:v>94.6</c:v>
                </c:pt>
                <c:pt idx="147">
                  <c:v>95.4</c:v>
                </c:pt>
                <c:pt idx="148">
                  <c:v>95.3</c:v>
                </c:pt>
                <c:pt idx="149">
                  <c:v>92.9</c:v>
                </c:pt>
                <c:pt idx="150">
                  <c:v>92.8</c:v>
                </c:pt>
                <c:pt idx="151">
                  <c:v>93.9</c:v>
                </c:pt>
                <c:pt idx="152">
                  <c:v>94</c:v>
                </c:pt>
                <c:pt idx="153">
                  <c:v>91.8</c:v>
                </c:pt>
                <c:pt idx="154">
                  <c:v>88.5</c:v>
                </c:pt>
                <c:pt idx="155">
                  <c:v>90.1</c:v>
                </c:pt>
                <c:pt idx="156">
                  <c:v>90.8</c:v>
                </c:pt>
                <c:pt idx="157">
                  <c:v>91.1</c:v>
                </c:pt>
                <c:pt idx="158">
                  <c:v>92.6</c:v>
                </c:pt>
                <c:pt idx="159">
                  <c:v>93.4</c:v>
                </c:pt>
                <c:pt idx="160">
                  <c:v>94</c:v>
                </c:pt>
                <c:pt idx="161">
                  <c:v>92.3</c:v>
                </c:pt>
                <c:pt idx="162">
                  <c:v>91.9</c:v>
                </c:pt>
                <c:pt idx="163">
                  <c:v>93</c:v>
                </c:pt>
                <c:pt idx="164">
                  <c:v>93.3</c:v>
                </c:pt>
                <c:pt idx="165">
                  <c:v>93.1</c:v>
                </c:pt>
                <c:pt idx="166">
                  <c:v>93</c:v>
                </c:pt>
                <c:pt idx="167">
                  <c:v>93.8</c:v>
                </c:pt>
                <c:pt idx="168">
                  <c:v>95.2</c:v>
                </c:pt>
                <c:pt idx="169">
                  <c:v>96.6</c:v>
                </c:pt>
                <c:pt idx="170">
                  <c:v>97.9</c:v>
                </c:pt>
                <c:pt idx="171">
                  <c:v>98.7</c:v>
                </c:pt>
                <c:pt idx="172">
                  <c:v>100.5</c:v>
                </c:pt>
                <c:pt idx="173">
                  <c:v>101.6</c:v>
                </c:pt>
                <c:pt idx="174">
                  <c:v>102.8</c:v>
                </c:pt>
                <c:pt idx="175">
                  <c:v>104</c:v>
                </c:pt>
                <c:pt idx="176">
                  <c:v>105.3</c:v>
                </c:pt>
                <c:pt idx="177">
                  <c:v>108.5</c:v>
                </c:pt>
                <c:pt idx="178">
                  <c:v>113.3</c:v>
                </c:pt>
                <c:pt idx="179">
                  <c:v>117.9</c:v>
                </c:pt>
                <c:pt idx="180">
                  <c:v>123.2</c:v>
                </c:pt>
                <c:pt idx="181">
                  <c:v>125.5</c:v>
                </c:pt>
                <c:pt idx="182">
                  <c:v>126.4</c:v>
                </c:pt>
                <c:pt idx="183">
                  <c:v>124.7</c:v>
                </c:pt>
                <c:pt idx="184">
                  <c:v>126.4</c:v>
                </c:pt>
                <c:pt idx="185">
                  <c:v>126.6</c:v>
                </c:pt>
                <c:pt idx="186">
                  <c:v>124.9</c:v>
                </c:pt>
                <c:pt idx="187">
                  <c:v>122.9</c:v>
                </c:pt>
                <c:pt idx="188">
                  <c:v>121.9</c:v>
                </c:pt>
                <c:pt idx="189">
                  <c:v>114.3</c:v>
                </c:pt>
                <c:pt idx="190">
                  <c:v>104.9</c:v>
                </c:pt>
                <c:pt idx="191">
                  <c:v>104.8</c:v>
                </c:pt>
                <c:pt idx="192">
                  <c:v>107.1</c:v>
                </c:pt>
                <c:pt idx="193">
                  <c:v>107.8</c:v>
                </c:pt>
                <c:pt idx="194">
                  <c:v>109.2</c:v>
                </c:pt>
                <c:pt idx="195">
                  <c:v>113.4</c:v>
                </c:pt>
                <c:pt idx="196">
                  <c:v>116.7</c:v>
                </c:pt>
                <c:pt idx="197">
                  <c:v>121.1</c:v>
                </c:pt>
                <c:pt idx="198">
                  <c:v>124.1</c:v>
                </c:pt>
                <c:pt idx="199">
                  <c:v>127.4</c:v>
                </c:pt>
                <c:pt idx="200">
                  <c:v>129.9</c:v>
                </c:pt>
                <c:pt idx="201">
                  <c:v>131.69999999999999</c:v>
                </c:pt>
                <c:pt idx="202">
                  <c:v>132.30000000000001</c:v>
                </c:pt>
                <c:pt idx="203">
                  <c:v>134.69999999999999</c:v>
                </c:pt>
                <c:pt idx="204">
                  <c:v>138.30000000000001</c:v>
                </c:pt>
                <c:pt idx="205">
                  <c:v>140.69999999999999</c:v>
                </c:pt>
                <c:pt idx="206">
                  <c:v>143.4</c:v>
                </c:pt>
                <c:pt idx="207">
                  <c:v>146.6</c:v>
                </c:pt>
                <c:pt idx="208">
                  <c:v>145.80000000000001</c:v>
                </c:pt>
                <c:pt idx="209">
                  <c:v>146.9</c:v>
                </c:pt>
                <c:pt idx="210">
                  <c:v>151.30000000000001</c:v>
                </c:pt>
                <c:pt idx="211">
                  <c:v>154.9</c:v>
                </c:pt>
                <c:pt idx="212">
                  <c:v>156.1</c:v>
                </c:pt>
                <c:pt idx="213">
                  <c:v>160.19999999999999</c:v>
                </c:pt>
                <c:pt idx="214">
                  <c:v>163.69999999999999</c:v>
                </c:pt>
                <c:pt idx="215">
                  <c:v>163</c:v>
                </c:pt>
                <c:pt idx="216">
                  <c:v>169.5</c:v>
                </c:pt>
                <c:pt idx="217">
                  <c:v>176.4</c:v>
                </c:pt>
                <c:pt idx="218">
                  <c:v>179.5</c:v>
                </c:pt>
                <c:pt idx="219">
                  <c:v>183.3</c:v>
                </c:pt>
                <c:pt idx="220">
                  <c:v>185.9</c:v>
                </c:pt>
                <c:pt idx="221">
                  <c:v>188.1</c:v>
                </c:pt>
                <c:pt idx="222">
                  <c:v>185.5</c:v>
                </c:pt>
                <c:pt idx="223">
                  <c:v>184.5</c:v>
                </c:pt>
                <c:pt idx="224">
                  <c:v>185.6</c:v>
                </c:pt>
                <c:pt idx="225">
                  <c:v>183.2</c:v>
                </c:pt>
                <c:pt idx="226">
                  <c:v>182</c:v>
                </c:pt>
                <c:pt idx="227">
                  <c:v>181.1</c:v>
                </c:pt>
                <c:pt idx="228">
                  <c:v>179.8</c:v>
                </c:pt>
                <c:pt idx="229">
                  <c:v>183.8</c:v>
                </c:pt>
                <c:pt idx="230">
                  <c:v>192.2</c:v>
                </c:pt>
                <c:pt idx="231">
                  <c:v>198.5</c:v>
                </c:pt>
                <c:pt idx="232">
                  <c:v>203.2</c:v>
                </c:pt>
                <c:pt idx="233">
                  <c:v>205.1</c:v>
                </c:pt>
                <c:pt idx="234">
                  <c:v>206.1</c:v>
                </c:pt>
                <c:pt idx="235">
                  <c:v>210.8</c:v>
                </c:pt>
                <c:pt idx="236">
                  <c:v>217.8</c:v>
                </c:pt>
                <c:pt idx="237">
                  <c:v>223.7</c:v>
                </c:pt>
                <c:pt idx="238">
                  <c:v>225.9</c:v>
                </c:pt>
                <c:pt idx="239">
                  <c:v>227.6</c:v>
                </c:pt>
                <c:pt idx="240">
                  <c:v>232.5</c:v>
                </c:pt>
                <c:pt idx="241">
                  <c:v>240</c:v>
                </c:pt>
                <c:pt idx="242">
                  <c:v>239.9</c:v>
                </c:pt>
                <c:pt idx="243">
                  <c:v>239.4</c:v>
                </c:pt>
                <c:pt idx="244">
                  <c:v>240.8</c:v>
                </c:pt>
                <c:pt idx="245">
                  <c:v>243.3</c:v>
                </c:pt>
                <c:pt idx="246">
                  <c:v>245.1</c:v>
                </c:pt>
                <c:pt idx="247">
                  <c:v>246.3</c:v>
                </c:pt>
                <c:pt idx="248">
                  <c:v>245.5</c:v>
                </c:pt>
                <c:pt idx="249">
                  <c:v>245.4</c:v>
                </c:pt>
                <c:pt idx="250">
                  <c:v>245</c:v>
                </c:pt>
                <c:pt idx="251">
                  <c:v>245.1</c:v>
                </c:pt>
                <c:pt idx="252">
                  <c:v>244.7</c:v>
                </c:pt>
                <c:pt idx="253">
                  <c:v>244.3</c:v>
                </c:pt>
                <c:pt idx="254">
                  <c:v>243.7</c:v>
                </c:pt>
                <c:pt idx="255">
                  <c:v>245</c:v>
                </c:pt>
                <c:pt idx="256">
                  <c:v>247.4</c:v>
                </c:pt>
                <c:pt idx="257">
                  <c:v>250.3</c:v>
                </c:pt>
                <c:pt idx="258">
                  <c:v>256.39999999999992</c:v>
                </c:pt>
                <c:pt idx="259">
                  <c:v>261.2</c:v>
                </c:pt>
                <c:pt idx="260">
                  <c:v>266.3</c:v>
                </c:pt>
                <c:pt idx="261">
                  <c:v>270.5</c:v>
                </c:pt>
                <c:pt idx="262">
                  <c:v>274.10000000000002</c:v>
                </c:pt>
                <c:pt idx="263">
                  <c:v>278.3</c:v>
                </c:pt>
                <c:pt idx="264">
                  <c:v>284.60000000000002</c:v>
                </c:pt>
                <c:pt idx="265">
                  <c:v>291.5</c:v>
                </c:pt>
                <c:pt idx="266">
                  <c:v>291.5</c:v>
                </c:pt>
                <c:pt idx="267">
                  <c:v>297.3</c:v>
                </c:pt>
                <c:pt idx="268">
                  <c:v>298.5</c:v>
                </c:pt>
                <c:pt idx="269">
                  <c:v>300.7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464512"/>
        <c:axId val="540175168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消費物價指數(右軸)</c:v>
                </c:pt>
              </c:strCache>
            </c:strRef>
          </c:tx>
          <c:spPr>
            <a:ln>
              <a:solidFill>
                <a:srgbClr val="336600"/>
              </a:solidFill>
            </a:ln>
          </c:spPr>
          <c:marker>
            <c:symbol val="none"/>
          </c:marker>
          <c:cat>
            <c:strRef>
              <c:f>Sheet1!$A$2:$A$271</c:f>
              <c:strCache>
                <c:ptCount val="270"/>
                <c:pt idx="0">
                  <c:v>93年1月</c:v>
                </c:pt>
                <c:pt idx="1">
                  <c:v>93年2月</c:v>
                </c:pt>
                <c:pt idx="2">
                  <c:v>93年3月</c:v>
                </c:pt>
                <c:pt idx="3">
                  <c:v>93年4月</c:v>
                </c:pt>
                <c:pt idx="4">
                  <c:v>93年5月</c:v>
                </c:pt>
                <c:pt idx="5">
                  <c:v>93年6月</c:v>
                </c:pt>
                <c:pt idx="6">
                  <c:v>93年7月</c:v>
                </c:pt>
                <c:pt idx="7">
                  <c:v>93年8月</c:v>
                </c:pt>
                <c:pt idx="8">
                  <c:v>93年9月</c:v>
                </c:pt>
                <c:pt idx="9">
                  <c:v>93年10月</c:v>
                </c:pt>
                <c:pt idx="10">
                  <c:v>93年11月</c:v>
                </c:pt>
                <c:pt idx="11">
                  <c:v>93年12月</c:v>
                </c:pt>
                <c:pt idx="12">
                  <c:v>94年1月</c:v>
                </c:pt>
                <c:pt idx="13">
                  <c:v>94年2月</c:v>
                </c:pt>
                <c:pt idx="14">
                  <c:v>94年3月</c:v>
                </c:pt>
                <c:pt idx="15">
                  <c:v>94年4月</c:v>
                </c:pt>
                <c:pt idx="16">
                  <c:v>94年5月</c:v>
                </c:pt>
                <c:pt idx="17">
                  <c:v>94年6月</c:v>
                </c:pt>
                <c:pt idx="18">
                  <c:v>94年7月</c:v>
                </c:pt>
                <c:pt idx="19">
                  <c:v>94年8月</c:v>
                </c:pt>
                <c:pt idx="20">
                  <c:v>94年9月</c:v>
                </c:pt>
                <c:pt idx="21">
                  <c:v>94年10月</c:v>
                </c:pt>
                <c:pt idx="22">
                  <c:v>94年11月</c:v>
                </c:pt>
                <c:pt idx="23">
                  <c:v>94年12月</c:v>
                </c:pt>
                <c:pt idx="24">
                  <c:v>95年1月</c:v>
                </c:pt>
                <c:pt idx="25">
                  <c:v>95年2月</c:v>
                </c:pt>
                <c:pt idx="26">
                  <c:v>95年3月</c:v>
                </c:pt>
                <c:pt idx="27">
                  <c:v>95年4月</c:v>
                </c:pt>
                <c:pt idx="28">
                  <c:v>95年5月</c:v>
                </c:pt>
                <c:pt idx="29">
                  <c:v>95年6月</c:v>
                </c:pt>
                <c:pt idx="30">
                  <c:v>95年7月</c:v>
                </c:pt>
                <c:pt idx="31">
                  <c:v>95年8月</c:v>
                </c:pt>
                <c:pt idx="32">
                  <c:v>95年9月</c:v>
                </c:pt>
                <c:pt idx="33">
                  <c:v>95年10月</c:v>
                </c:pt>
                <c:pt idx="34">
                  <c:v>95年11月</c:v>
                </c:pt>
                <c:pt idx="35">
                  <c:v>95年12月</c:v>
                </c:pt>
                <c:pt idx="36">
                  <c:v>96年1月</c:v>
                </c:pt>
                <c:pt idx="37">
                  <c:v>96年2月</c:v>
                </c:pt>
                <c:pt idx="38">
                  <c:v>96年3月</c:v>
                </c:pt>
                <c:pt idx="39">
                  <c:v>96年4月</c:v>
                </c:pt>
                <c:pt idx="40">
                  <c:v>96年5月</c:v>
                </c:pt>
                <c:pt idx="41">
                  <c:v>96年6月</c:v>
                </c:pt>
                <c:pt idx="42">
                  <c:v>96年7月</c:v>
                </c:pt>
                <c:pt idx="43">
                  <c:v>96年8月</c:v>
                </c:pt>
                <c:pt idx="44">
                  <c:v>96年9月</c:v>
                </c:pt>
                <c:pt idx="45">
                  <c:v>96年10月</c:v>
                </c:pt>
                <c:pt idx="46">
                  <c:v>96年11月</c:v>
                </c:pt>
                <c:pt idx="47">
                  <c:v>96年12月</c:v>
                </c:pt>
                <c:pt idx="48">
                  <c:v>97年1月</c:v>
                </c:pt>
                <c:pt idx="49">
                  <c:v>97年2月</c:v>
                </c:pt>
                <c:pt idx="50">
                  <c:v>97年3月</c:v>
                </c:pt>
                <c:pt idx="51">
                  <c:v>97年4月</c:v>
                </c:pt>
                <c:pt idx="52">
                  <c:v>97年5月</c:v>
                </c:pt>
                <c:pt idx="53">
                  <c:v>97年6月</c:v>
                </c:pt>
                <c:pt idx="54">
                  <c:v>97年7月</c:v>
                </c:pt>
                <c:pt idx="55">
                  <c:v>97年8月</c:v>
                </c:pt>
                <c:pt idx="56">
                  <c:v>97年9月</c:v>
                </c:pt>
                <c:pt idx="57">
                  <c:v>97年10月</c:v>
                </c:pt>
                <c:pt idx="58">
                  <c:v>97年11月</c:v>
                </c:pt>
                <c:pt idx="59">
                  <c:v>97年12月</c:v>
                </c:pt>
                <c:pt idx="60">
                  <c:v>98年1月</c:v>
                </c:pt>
                <c:pt idx="61">
                  <c:v>98年2月</c:v>
                </c:pt>
                <c:pt idx="62">
                  <c:v>98年3月</c:v>
                </c:pt>
                <c:pt idx="63">
                  <c:v>98年4月</c:v>
                </c:pt>
                <c:pt idx="64">
                  <c:v>98年5月</c:v>
                </c:pt>
                <c:pt idx="65">
                  <c:v>98年6月</c:v>
                </c:pt>
                <c:pt idx="66">
                  <c:v>98年7月</c:v>
                </c:pt>
                <c:pt idx="67">
                  <c:v>98年8月</c:v>
                </c:pt>
                <c:pt idx="68">
                  <c:v>98年9月</c:v>
                </c:pt>
                <c:pt idx="69">
                  <c:v>98年10月</c:v>
                </c:pt>
                <c:pt idx="70">
                  <c:v>98年11月</c:v>
                </c:pt>
                <c:pt idx="71">
                  <c:v>98年12月</c:v>
                </c:pt>
                <c:pt idx="72">
                  <c:v>99年1月</c:v>
                </c:pt>
                <c:pt idx="73">
                  <c:v>99年2月</c:v>
                </c:pt>
                <c:pt idx="74">
                  <c:v>99年3月</c:v>
                </c:pt>
                <c:pt idx="75">
                  <c:v>99年4月</c:v>
                </c:pt>
                <c:pt idx="76">
                  <c:v>99年5月</c:v>
                </c:pt>
                <c:pt idx="77">
                  <c:v>99年6月</c:v>
                </c:pt>
                <c:pt idx="78">
                  <c:v>99年7月</c:v>
                </c:pt>
                <c:pt idx="79">
                  <c:v>99年8月</c:v>
                </c:pt>
                <c:pt idx="80">
                  <c:v>99年9月</c:v>
                </c:pt>
                <c:pt idx="81">
                  <c:v>99年10月</c:v>
                </c:pt>
                <c:pt idx="82">
                  <c:v>99年11月</c:v>
                </c:pt>
                <c:pt idx="83">
                  <c:v>99年12月</c:v>
                </c:pt>
                <c:pt idx="84">
                  <c:v>00年1月</c:v>
                </c:pt>
                <c:pt idx="85">
                  <c:v>00年2月</c:v>
                </c:pt>
                <c:pt idx="86">
                  <c:v>00年3月</c:v>
                </c:pt>
                <c:pt idx="87">
                  <c:v>00年4月</c:v>
                </c:pt>
                <c:pt idx="88">
                  <c:v>00年5月</c:v>
                </c:pt>
                <c:pt idx="89">
                  <c:v>00年6月</c:v>
                </c:pt>
                <c:pt idx="90">
                  <c:v>00年7月</c:v>
                </c:pt>
                <c:pt idx="91">
                  <c:v>00年8月</c:v>
                </c:pt>
                <c:pt idx="92">
                  <c:v>00年9月</c:v>
                </c:pt>
                <c:pt idx="93">
                  <c:v>00年10月</c:v>
                </c:pt>
                <c:pt idx="94">
                  <c:v>00年11月</c:v>
                </c:pt>
                <c:pt idx="95">
                  <c:v>00年12月</c:v>
                </c:pt>
                <c:pt idx="96">
                  <c:v>01年1月</c:v>
                </c:pt>
                <c:pt idx="97">
                  <c:v>01年2月</c:v>
                </c:pt>
                <c:pt idx="98">
                  <c:v>01年3月</c:v>
                </c:pt>
                <c:pt idx="99">
                  <c:v>01年4月</c:v>
                </c:pt>
                <c:pt idx="100">
                  <c:v>01年5月</c:v>
                </c:pt>
                <c:pt idx="101">
                  <c:v>01年6月</c:v>
                </c:pt>
                <c:pt idx="102">
                  <c:v>01年7月</c:v>
                </c:pt>
                <c:pt idx="103">
                  <c:v>01年8月</c:v>
                </c:pt>
                <c:pt idx="104">
                  <c:v>01年9月</c:v>
                </c:pt>
                <c:pt idx="105">
                  <c:v>01年10月</c:v>
                </c:pt>
                <c:pt idx="106">
                  <c:v>01年11月</c:v>
                </c:pt>
                <c:pt idx="107">
                  <c:v>01年12月</c:v>
                </c:pt>
                <c:pt idx="108">
                  <c:v>02年1月</c:v>
                </c:pt>
                <c:pt idx="109">
                  <c:v>02年2月</c:v>
                </c:pt>
                <c:pt idx="110">
                  <c:v>02年3月</c:v>
                </c:pt>
                <c:pt idx="111">
                  <c:v>02年4月</c:v>
                </c:pt>
                <c:pt idx="112">
                  <c:v>02年5月</c:v>
                </c:pt>
                <c:pt idx="113">
                  <c:v>02年6月</c:v>
                </c:pt>
                <c:pt idx="114">
                  <c:v>02年7月</c:v>
                </c:pt>
                <c:pt idx="115">
                  <c:v>02年8月</c:v>
                </c:pt>
                <c:pt idx="116">
                  <c:v>02年9月</c:v>
                </c:pt>
                <c:pt idx="117">
                  <c:v>02年10月</c:v>
                </c:pt>
                <c:pt idx="118">
                  <c:v>02年11月</c:v>
                </c:pt>
                <c:pt idx="119">
                  <c:v>02年12月</c:v>
                </c:pt>
                <c:pt idx="120">
                  <c:v>03年1月</c:v>
                </c:pt>
                <c:pt idx="121">
                  <c:v>03年2月</c:v>
                </c:pt>
                <c:pt idx="122">
                  <c:v>03年3月</c:v>
                </c:pt>
                <c:pt idx="123">
                  <c:v>03年4月</c:v>
                </c:pt>
                <c:pt idx="124">
                  <c:v>03年5月</c:v>
                </c:pt>
                <c:pt idx="125">
                  <c:v>03年6月</c:v>
                </c:pt>
                <c:pt idx="126">
                  <c:v>03年7月</c:v>
                </c:pt>
                <c:pt idx="127">
                  <c:v>03年8月</c:v>
                </c:pt>
                <c:pt idx="128">
                  <c:v>03年9月</c:v>
                </c:pt>
                <c:pt idx="129">
                  <c:v>03年10月</c:v>
                </c:pt>
                <c:pt idx="130">
                  <c:v>03年11月</c:v>
                </c:pt>
                <c:pt idx="131">
                  <c:v>03年12月</c:v>
                </c:pt>
                <c:pt idx="132">
                  <c:v>04年1月</c:v>
                </c:pt>
                <c:pt idx="133">
                  <c:v>04年2月</c:v>
                </c:pt>
                <c:pt idx="134">
                  <c:v>04年3月</c:v>
                </c:pt>
                <c:pt idx="135">
                  <c:v>04年4月</c:v>
                </c:pt>
                <c:pt idx="136">
                  <c:v>04年5月</c:v>
                </c:pt>
                <c:pt idx="137">
                  <c:v>04年6月</c:v>
                </c:pt>
                <c:pt idx="138">
                  <c:v>04年7月</c:v>
                </c:pt>
                <c:pt idx="139">
                  <c:v>04年8月</c:v>
                </c:pt>
                <c:pt idx="140">
                  <c:v>04年9月</c:v>
                </c:pt>
                <c:pt idx="141">
                  <c:v>04年10月</c:v>
                </c:pt>
                <c:pt idx="142">
                  <c:v>04年11月</c:v>
                </c:pt>
                <c:pt idx="143">
                  <c:v>04年12月</c:v>
                </c:pt>
                <c:pt idx="144">
                  <c:v>05年1月</c:v>
                </c:pt>
                <c:pt idx="145">
                  <c:v>05年2月</c:v>
                </c:pt>
                <c:pt idx="146">
                  <c:v>05年3月</c:v>
                </c:pt>
                <c:pt idx="147">
                  <c:v>05年4月</c:v>
                </c:pt>
                <c:pt idx="148">
                  <c:v>05年5月</c:v>
                </c:pt>
                <c:pt idx="149">
                  <c:v>05年6月</c:v>
                </c:pt>
                <c:pt idx="150">
                  <c:v>05年7月</c:v>
                </c:pt>
                <c:pt idx="151">
                  <c:v>05年8月</c:v>
                </c:pt>
                <c:pt idx="152">
                  <c:v>05年9月</c:v>
                </c:pt>
                <c:pt idx="153">
                  <c:v>05年10月</c:v>
                </c:pt>
                <c:pt idx="154">
                  <c:v>05年11月</c:v>
                </c:pt>
                <c:pt idx="155">
                  <c:v>05年12月</c:v>
                </c:pt>
                <c:pt idx="156">
                  <c:v>06年1月</c:v>
                </c:pt>
                <c:pt idx="157">
                  <c:v>06年2月</c:v>
                </c:pt>
                <c:pt idx="158">
                  <c:v>06年3月</c:v>
                </c:pt>
                <c:pt idx="159">
                  <c:v>06年4月</c:v>
                </c:pt>
                <c:pt idx="160">
                  <c:v>06年5月</c:v>
                </c:pt>
                <c:pt idx="161">
                  <c:v>06年6月</c:v>
                </c:pt>
                <c:pt idx="162">
                  <c:v>06年7月</c:v>
                </c:pt>
                <c:pt idx="163">
                  <c:v>06年8月</c:v>
                </c:pt>
                <c:pt idx="164">
                  <c:v>06年9月</c:v>
                </c:pt>
                <c:pt idx="165">
                  <c:v>06年10月</c:v>
                </c:pt>
                <c:pt idx="166">
                  <c:v>06年11月</c:v>
                </c:pt>
                <c:pt idx="167">
                  <c:v>06年12月</c:v>
                </c:pt>
                <c:pt idx="168">
                  <c:v>07年1月</c:v>
                </c:pt>
                <c:pt idx="169">
                  <c:v>07年2月</c:v>
                </c:pt>
                <c:pt idx="170">
                  <c:v>07年3月</c:v>
                </c:pt>
                <c:pt idx="171">
                  <c:v>07年4月</c:v>
                </c:pt>
                <c:pt idx="172">
                  <c:v>07年5月</c:v>
                </c:pt>
                <c:pt idx="173">
                  <c:v>07年6月</c:v>
                </c:pt>
                <c:pt idx="174">
                  <c:v>07年7月</c:v>
                </c:pt>
                <c:pt idx="175">
                  <c:v>07年8月</c:v>
                </c:pt>
                <c:pt idx="176">
                  <c:v>07年9月</c:v>
                </c:pt>
                <c:pt idx="177">
                  <c:v>07年10月</c:v>
                </c:pt>
                <c:pt idx="178">
                  <c:v>07年11月</c:v>
                </c:pt>
                <c:pt idx="179">
                  <c:v>07年12月</c:v>
                </c:pt>
                <c:pt idx="180">
                  <c:v>08年1月</c:v>
                </c:pt>
                <c:pt idx="181">
                  <c:v>08年2月</c:v>
                </c:pt>
                <c:pt idx="182">
                  <c:v>08年3月</c:v>
                </c:pt>
                <c:pt idx="183">
                  <c:v>08年4月</c:v>
                </c:pt>
                <c:pt idx="184">
                  <c:v>08年5月</c:v>
                </c:pt>
                <c:pt idx="185">
                  <c:v>08年6月</c:v>
                </c:pt>
                <c:pt idx="186">
                  <c:v>08年7月</c:v>
                </c:pt>
                <c:pt idx="187">
                  <c:v>08年8月</c:v>
                </c:pt>
                <c:pt idx="188">
                  <c:v>08年9月</c:v>
                </c:pt>
                <c:pt idx="189">
                  <c:v>08年10月</c:v>
                </c:pt>
                <c:pt idx="190">
                  <c:v>08年11月</c:v>
                </c:pt>
                <c:pt idx="191">
                  <c:v>08年12月</c:v>
                </c:pt>
                <c:pt idx="192">
                  <c:v>09年1月</c:v>
                </c:pt>
                <c:pt idx="193">
                  <c:v>09年2月</c:v>
                </c:pt>
                <c:pt idx="194">
                  <c:v>09年3月</c:v>
                </c:pt>
                <c:pt idx="195">
                  <c:v>09年4月</c:v>
                </c:pt>
                <c:pt idx="196">
                  <c:v>09年5月</c:v>
                </c:pt>
                <c:pt idx="197">
                  <c:v>09年6月</c:v>
                </c:pt>
                <c:pt idx="198">
                  <c:v>09年7月</c:v>
                </c:pt>
                <c:pt idx="199">
                  <c:v>09年8月</c:v>
                </c:pt>
                <c:pt idx="200">
                  <c:v>09年9月</c:v>
                </c:pt>
                <c:pt idx="201">
                  <c:v>09年10月</c:v>
                </c:pt>
                <c:pt idx="202">
                  <c:v>09年11月</c:v>
                </c:pt>
                <c:pt idx="203">
                  <c:v>09年12月</c:v>
                </c:pt>
                <c:pt idx="204">
                  <c:v>10年1月</c:v>
                </c:pt>
                <c:pt idx="205">
                  <c:v>10年2月</c:v>
                </c:pt>
                <c:pt idx="206">
                  <c:v>10年3月</c:v>
                </c:pt>
                <c:pt idx="207">
                  <c:v>10年4月</c:v>
                </c:pt>
                <c:pt idx="208">
                  <c:v>10年5月</c:v>
                </c:pt>
                <c:pt idx="209">
                  <c:v>10年6月</c:v>
                </c:pt>
                <c:pt idx="210">
                  <c:v>10年7月</c:v>
                </c:pt>
                <c:pt idx="211">
                  <c:v>10年8月</c:v>
                </c:pt>
                <c:pt idx="212">
                  <c:v>10年9月</c:v>
                </c:pt>
                <c:pt idx="213">
                  <c:v>10年10月</c:v>
                </c:pt>
                <c:pt idx="214">
                  <c:v>10年11月</c:v>
                </c:pt>
                <c:pt idx="215">
                  <c:v>10年12月</c:v>
                </c:pt>
                <c:pt idx="216">
                  <c:v>11年1月</c:v>
                </c:pt>
                <c:pt idx="217">
                  <c:v>11年2月</c:v>
                </c:pt>
                <c:pt idx="218">
                  <c:v>11年3月</c:v>
                </c:pt>
                <c:pt idx="219">
                  <c:v>11年4月</c:v>
                </c:pt>
                <c:pt idx="220">
                  <c:v>11年5月</c:v>
                </c:pt>
                <c:pt idx="221">
                  <c:v>11年6月</c:v>
                </c:pt>
                <c:pt idx="222">
                  <c:v>11年7月</c:v>
                </c:pt>
                <c:pt idx="223">
                  <c:v>11年8月</c:v>
                </c:pt>
                <c:pt idx="224">
                  <c:v>11年9月</c:v>
                </c:pt>
                <c:pt idx="225">
                  <c:v>11年10月</c:v>
                </c:pt>
                <c:pt idx="226">
                  <c:v>11年11月</c:v>
                </c:pt>
                <c:pt idx="227">
                  <c:v>11年12月</c:v>
                </c:pt>
                <c:pt idx="228">
                  <c:v>12年1月</c:v>
                </c:pt>
                <c:pt idx="229">
                  <c:v>12年2月</c:v>
                </c:pt>
                <c:pt idx="230">
                  <c:v>12年3月</c:v>
                </c:pt>
                <c:pt idx="231">
                  <c:v>12年4月</c:v>
                </c:pt>
                <c:pt idx="232">
                  <c:v>12年5月</c:v>
                </c:pt>
                <c:pt idx="233">
                  <c:v>12年6月</c:v>
                </c:pt>
                <c:pt idx="234">
                  <c:v>12年7月</c:v>
                </c:pt>
                <c:pt idx="235">
                  <c:v>12年8月</c:v>
                </c:pt>
                <c:pt idx="236">
                  <c:v>12年9月</c:v>
                </c:pt>
                <c:pt idx="237">
                  <c:v>12年10月</c:v>
                </c:pt>
                <c:pt idx="238">
                  <c:v>12年11月</c:v>
                </c:pt>
                <c:pt idx="239">
                  <c:v>12年12月</c:v>
                </c:pt>
                <c:pt idx="240">
                  <c:v>13年1月</c:v>
                </c:pt>
                <c:pt idx="241">
                  <c:v>13年2月</c:v>
                </c:pt>
                <c:pt idx="242">
                  <c:v>13年3月</c:v>
                </c:pt>
                <c:pt idx="243">
                  <c:v>13年4月</c:v>
                </c:pt>
                <c:pt idx="244">
                  <c:v>13年5月</c:v>
                </c:pt>
                <c:pt idx="245">
                  <c:v>13年6月</c:v>
                </c:pt>
                <c:pt idx="246">
                  <c:v>13年7月</c:v>
                </c:pt>
                <c:pt idx="247">
                  <c:v>13年8月</c:v>
                </c:pt>
                <c:pt idx="248">
                  <c:v>13年9月</c:v>
                </c:pt>
                <c:pt idx="249">
                  <c:v>13年10月</c:v>
                </c:pt>
                <c:pt idx="250">
                  <c:v>13年11月</c:v>
                </c:pt>
                <c:pt idx="251">
                  <c:v>13年12月</c:v>
                </c:pt>
                <c:pt idx="252">
                  <c:v>14年1月</c:v>
                </c:pt>
                <c:pt idx="253">
                  <c:v>14年2月</c:v>
                </c:pt>
                <c:pt idx="254">
                  <c:v>14年3月</c:v>
                </c:pt>
                <c:pt idx="255">
                  <c:v>14年4月</c:v>
                </c:pt>
                <c:pt idx="256">
                  <c:v>14年5月</c:v>
                </c:pt>
                <c:pt idx="257">
                  <c:v>14年6月</c:v>
                </c:pt>
                <c:pt idx="258">
                  <c:v>14年7月</c:v>
                </c:pt>
                <c:pt idx="259">
                  <c:v>14年8月</c:v>
                </c:pt>
                <c:pt idx="260">
                  <c:v>14年9月</c:v>
                </c:pt>
                <c:pt idx="261">
                  <c:v>14年10月</c:v>
                </c:pt>
                <c:pt idx="262">
                  <c:v>14年11月</c:v>
                </c:pt>
                <c:pt idx="263">
                  <c:v>14年12月</c:v>
                </c:pt>
                <c:pt idx="264">
                  <c:v>15年1月</c:v>
                </c:pt>
                <c:pt idx="265">
                  <c:v>15年2月</c:v>
                </c:pt>
                <c:pt idx="266">
                  <c:v>15年3月</c:v>
                </c:pt>
                <c:pt idx="267">
                  <c:v>15年4月</c:v>
                </c:pt>
                <c:pt idx="268">
                  <c:v>15年5月</c:v>
                </c:pt>
                <c:pt idx="269">
                  <c:v>15年6月</c:v>
                </c:pt>
              </c:strCache>
            </c:strRef>
          </c:cat>
          <c:val>
            <c:numRef>
              <c:f>Sheet1!$C$2:$C$271</c:f>
              <c:numCache>
                <c:formatCode>###\ ###\ ##0.0</c:formatCode>
                <c:ptCount val="270"/>
                <c:pt idx="0">
                  <c:v>73.5</c:v>
                </c:pt>
                <c:pt idx="1">
                  <c:v>73.8</c:v>
                </c:pt>
                <c:pt idx="2">
                  <c:v>73.900000000000006</c:v>
                </c:pt>
                <c:pt idx="3">
                  <c:v>74.7</c:v>
                </c:pt>
                <c:pt idx="4">
                  <c:v>75.400000000000006</c:v>
                </c:pt>
                <c:pt idx="5">
                  <c:v>76</c:v>
                </c:pt>
                <c:pt idx="6">
                  <c:v>76</c:v>
                </c:pt>
                <c:pt idx="7">
                  <c:v>76.3</c:v>
                </c:pt>
                <c:pt idx="8">
                  <c:v>77.3</c:v>
                </c:pt>
                <c:pt idx="9">
                  <c:v>78.2</c:v>
                </c:pt>
                <c:pt idx="10">
                  <c:v>78.3</c:v>
                </c:pt>
                <c:pt idx="11">
                  <c:v>78.900000000000006</c:v>
                </c:pt>
                <c:pt idx="12">
                  <c:v>78.8</c:v>
                </c:pt>
                <c:pt idx="13">
                  <c:v>80</c:v>
                </c:pt>
                <c:pt idx="14">
                  <c:v>80.099999999999994</c:v>
                </c:pt>
                <c:pt idx="15">
                  <c:v>81.099999999999994</c:v>
                </c:pt>
                <c:pt idx="16">
                  <c:v>81.900000000000006</c:v>
                </c:pt>
                <c:pt idx="17">
                  <c:v>82.4</c:v>
                </c:pt>
                <c:pt idx="18">
                  <c:v>82.8</c:v>
                </c:pt>
                <c:pt idx="19">
                  <c:v>83.8</c:v>
                </c:pt>
                <c:pt idx="20">
                  <c:v>84.4</c:v>
                </c:pt>
                <c:pt idx="21">
                  <c:v>85.2</c:v>
                </c:pt>
                <c:pt idx="22">
                  <c:v>85.7</c:v>
                </c:pt>
                <c:pt idx="23">
                  <c:v>86.4</c:v>
                </c:pt>
                <c:pt idx="24">
                  <c:v>86.9</c:v>
                </c:pt>
                <c:pt idx="25">
                  <c:v>87.5</c:v>
                </c:pt>
                <c:pt idx="26">
                  <c:v>87.9</c:v>
                </c:pt>
                <c:pt idx="27">
                  <c:v>89</c:v>
                </c:pt>
                <c:pt idx="28">
                  <c:v>89.6</c:v>
                </c:pt>
                <c:pt idx="29">
                  <c:v>90.2</c:v>
                </c:pt>
                <c:pt idx="30">
                  <c:v>90.3</c:v>
                </c:pt>
                <c:pt idx="31">
                  <c:v>91.2</c:v>
                </c:pt>
                <c:pt idx="32">
                  <c:v>92</c:v>
                </c:pt>
                <c:pt idx="33">
                  <c:v>92.5</c:v>
                </c:pt>
                <c:pt idx="34">
                  <c:v>92.7</c:v>
                </c:pt>
                <c:pt idx="35">
                  <c:v>92.5</c:v>
                </c:pt>
                <c:pt idx="36">
                  <c:v>92.6</c:v>
                </c:pt>
                <c:pt idx="37">
                  <c:v>93.6</c:v>
                </c:pt>
                <c:pt idx="38">
                  <c:v>94.1</c:v>
                </c:pt>
                <c:pt idx="39">
                  <c:v>95.2</c:v>
                </c:pt>
                <c:pt idx="40">
                  <c:v>95.4</c:v>
                </c:pt>
                <c:pt idx="41">
                  <c:v>95.9</c:v>
                </c:pt>
                <c:pt idx="42">
                  <c:v>96</c:v>
                </c:pt>
                <c:pt idx="43">
                  <c:v>96.1</c:v>
                </c:pt>
                <c:pt idx="44">
                  <c:v>97.1</c:v>
                </c:pt>
                <c:pt idx="45">
                  <c:v>97.8</c:v>
                </c:pt>
                <c:pt idx="46">
                  <c:v>98.2</c:v>
                </c:pt>
                <c:pt idx="47">
                  <c:v>98.6</c:v>
                </c:pt>
                <c:pt idx="48">
                  <c:v>98.5</c:v>
                </c:pt>
                <c:pt idx="49">
                  <c:v>99.4</c:v>
                </c:pt>
                <c:pt idx="50">
                  <c:v>99.6</c:v>
                </c:pt>
                <c:pt idx="51">
                  <c:v>100.6</c:v>
                </c:pt>
                <c:pt idx="52">
                  <c:v>100.9</c:v>
                </c:pt>
                <c:pt idx="53">
                  <c:v>101.3</c:v>
                </c:pt>
                <c:pt idx="54">
                  <c:v>102.1</c:v>
                </c:pt>
                <c:pt idx="55">
                  <c:v>102.2</c:v>
                </c:pt>
                <c:pt idx="56">
                  <c:v>102.6</c:v>
                </c:pt>
                <c:pt idx="57">
                  <c:v>103.3</c:v>
                </c:pt>
                <c:pt idx="58">
                  <c:v>103.5</c:v>
                </c:pt>
                <c:pt idx="59">
                  <c:v>103.7</c:v>
                </c:pt>
                <c:pt idx="60">
                  <c:v>103.8</c:v>
                </c:pt>
                <c:pt idx="61">
                  <c:v>104.1</c:v>
                </c:pt>
                <c:pt idx="62">
                  <c:v>104.4</c:v>
                </c:pt>
                <c:pt idx="63">
                  <c:v>105.3</c:v>
                </c:pt>
                <c:pt idx="64">
                  <c:v>105.5</c:v>
                </c:pt>
                <c:pt idx="65">
                  <c:v>105.3</c:v>
                </c:pt>
                <c:pt idx="66">
                  <c:v>105.3</c:v>
                </c:pt>
                <c:pt idx="67">
                  <c:v>105</c:v>
                </c:pt>
                <c:pt idx="68">
                  <c:v>105.1</c:v>
                </c:pt>
                <c:pt idx="69">
                  <c:v>103.4</c:v>
                </c:pt>
                <c:pt idx="70">
                  <c:v>102.8</c:v>
                </c:pt>
                <c:pt idx="71">
                  <c:v>102.1</c:v>
                </c:pt>
                <c:pt idx="72">
                  <c:v>102.7</c:v>
                </c:pt>
                <c:pt idx="73">
                  <c:v>102.3</c:v>
                </c:pt>
                <c:pt idx="74">
                  <c:v>101.7</c:v>
                </c:pt>
                <c:pt idx="75">
                  <c:v>101.3</c:v>
                </c:pt>
                <c:pt idx="76">
                  <c:v>101.3</c:v>
                </c:pt>
                <c:pt idx="77">
                  <c:v>101</c:v>
                </c:pt>
                <c:pt idx="78">
                  <c:v>99.5</c:v>
                </c:pt>
                <c:pt idx="79">
                  <c:v>98.6</c:v>
                </c:pt>
                <c:pt idx="80">
                  <c:v>98.8</c:v>
                </c:pt>
                <c:pt idx="81">
                  <c:v>99.1</c:v>
                </c:pt>
                <c:pt idx="82">
                  <c:v>98.4</c:v>
                </c:pt>
                <c:pt idx="83">
                  <c:v>97.9</c:v>
                </c:pt>
                <c:pt idx="84">
                  <c:v>97.3</c:v>
                </c:pt>
                <c:pt idx="85">
                  <c:v>97.2</c:v>
                </c:pt>
                <c:pt idx="86">
                  <c:v>96.8</c:v>
                </c:pt>
                <c:pt idx="87">
                  <c:v>96.9</c:v>
                </c:pt>
                <c:pt idx="88">
                  <c:v>96.7</c:v>
                </c:pt>
                <c:pt idx="89">
                  <c:v>96.4</c:v>
                </c:pt>
                <c:pt idx="90">
                  <c:v>96.3</c:v>
                </c:pt>
                <c:pt idx="91">
                  <c:v>96</c:v>
                </c:pt>
                <c:pt idx="92">
                  <c:v>96</c:v>
                </c:pt>
                <c:pt idx="93">
                  <c:v>96.1</c:v>
                </c:pt>
                <c:pt idx="94">
                  <c:v>96.2</c:v>
                </c:pt>
                <c:pt idx="95">
                  <c:v>95.9</c:v>
                </c:pt>
                <c:pt idx="96">
                  <c:v>95.8</c:v>
                </c:pt>
                <c:pt idx="97">
                  <c:v>94.8</c:v>
                </c:pt>
                <c:pt idx="98">
                  <c:v>95</c:v>
                </c:pt>
                <c:pt idx="99">
                  <c:v>95.5</c:v>
                </c:pt>
                <c:pt idx="100">
                  <c:v>95.3</c:v>
                </c:pt>
                <c:pt idx="101">
                  <c:v>95.3</c:v>
                </c:pt>
                <c:pt idx="102">
                  <c:v>95.4</c:v>
                </c:pt>
                <c:pt idx="103">
                  <c:v>94.9</c:v>
                </c:pt>
                <c:pt idx="104">
                  <c:v>94.9</c:v>
                </c:pt>
                <c:pt idx="105">
                  <c:v>94.9</c:v>
                </c:pt>
                <c:pt idx="106">
                  <c:v>94.8</c:v>
                </c:pt>
                <c:pt idx="107">
                  <c:v>92.5</c:v>
                </c:pt>
                <c:pt idx="108">
                  <c:v>92.5</c:v>
                </c:pt>
                <c:pt idx="109">
                  <c:v>92.7</c:v>
                </c:pt>
                <c:pt idx="110">
                  <c:v>92.9</c:v>
                </c:pt>
                <c:pt idx="111">
                  <c:v>92.6</c:v>
                </c:pt>
                <c:pt idx="112">
                  <c:v>92.3</c:v>
                </c:pt>
                <c:pt idx="113">
                  <c:v>92.1</c:v>
                </c:pt>
                <c:pt idx="114">
                  <c:v>92.1</c:v>
                </c:pt>
                <c:pt idx="115">
                  <c:v>91.8</c:v>
                </c:pt>
                <c:pt idx="116">
                  <c:v>91.4</c:v>
                </c:pt>
                <c:pt idx="117">
                  <c:v>91.5</c:v>
                </c:pt>
                <c:pt idx="118">
                  <c:v>91.3</c:v>
                </c:pt>
                <c:pt idx="119">
                  <c:v>91.1</c:v>
                </c:pt>
                <c:pt idx="120">
                  <c:v>91</c:v>
                </c:pt>
                <c:pt idx="121">
                  <c:v>90.8</c:v>
                </c:pt>
                <c:pt idx="122">
                  <c:v>91</c:v>
                </c:pt>
                <c:pt idx="123">
                  <c:v>91</c:v>
                </c:pt>
                <c:pt idx="124">
                  <c:v>90</c:v>
                </c:pt>
                <c:pt idx="125">
                  <c:v>89.3</c:v>
                </c:pt>
                <c:pt idx="126">
                  <c:v>88.4</c:v>
                </c:pt>
                <c:pt idx="127">
                  <c:v>88.3</c:v>
                </c:pt>
                <c:pt idx="128">
                  <c:v>88.5</c:v>
                </c:pt>
                <c:pt idx="129">
                  <c:v>89</c:v>
                </c:pt>
                <c:pt idx="130">
                  <c:v>89.2</c:v>
                </c:pt>
                <c:pt idx="131">
                  <c:v>89.4</c:v>
                </c:pt>
                <c:pt idx="132">
                  <c:v>89.7</c:v>
                </c:pt>
                <c:pt idx="133">
                  <c:v>89</c:v>
                </c:pt>
                <c:pt idx="134">
                  <c:v>89.1</c:v>
                </c:pt>
                <c:pt idx="135">
                  <c:v>89.6</c:v>
                </c:pt>
                <c:pt idx="136">
                  <c:v>89.2</c:v>
                </c:pt>
                <c:pt idx="137">
                  <c:v>89.2</c:v>
                </c:pt>
                <c:pt idx="138">
                  <c:v>89.2</c:v>
                </c:pt>
                <c:pt idx="139">
                  <c:v>89</c:v>
                </c:pt>
                <c:pt idx="140">
                  <c:v>89.1</c:v>
                </c:pt>
                <c:pt idx="141">
                  <c:v>89.5</c:v>
                </c:pt>
                <c:pt idx="142">
                  <c:v>89.6</c:v>
                </c:pt>
                <c:pt idx="143">
                  <c:v>89.7</c:v>
                </c:pt>
                <c:pt idx="144">
                  <c:v>89.4</c:v>
                </c:pt>
                <c:pt idx="145">
                  <c:v>89.7</c:v>
                </c:pt>
                <c:pt idx="146">
                  <c:v>89.7</c:v>
                </c:pt>
                <c:pt idx="147">
                  <c:v>89.9</c:v>
                </c:pt>
                <c:pt idx="148">
                  <c:v>89.8</c:v>
                </c:pt>
                <c:pt idx="149">
                  <c:v>90.1</c:v>
                </c:pt>
                <c:pt idx="150">
                  <c:v>90.2</c:v>
                </c:pt>
                <c:pt idx="151">
                  <c:v>90</c:v>
                </c:pt>
                <c:pt idx="152">
                  <c:v>90.5</c:v>
                </c:pt>
                <c:pt idx="153">
                  <c:v>90.7</c:v>
                </c:pt>
                <c:pt idx="154">
                  <c:v>90.7</c:v>
                </c:pt>
                <c:pt idx="155">
                  <c:v>90.9</c:v>
                </c:pt>
                <c:pt idx="156">
                  <c:v>91</c:v>
                </c:pt>
                <c:pt idx="157">
                  <c:v>90.8</c:v>
                </c:pt>
                <c:pt idx="158">
                  <c:v>91.2</c:v>
                </c:pt>
                <c:pt idx="159">
                  <c:v>91.6</c:v>
                </c:pt>
                <c:pt idx="160">
                  <c:v>91.7</c:v>
                </c:pt>
                <c:pt idx="161">
                  <c:v>92</c:v>
                </c:pt>
                <c:pt idx="162">
                  <c:v>92.3</c:v>
                </c:pt>
                <c:pt idx="163">
                  <c:v>92.3</c:v>
                </c:pt>
                <c:pt idx="164">
                  <c:v>92.4</c:v>
                </c:pt>
                <c:pt idx="165">
                  <c:v>92.5</c:v>
                </c:pt>
                <c:pt idx="166">
                  <c:v>92.7</c:v>
                </c:pt>
                <c:pt idx="167">
                  <c:v>93</c:v>
                </c:pt>
                <c:pt idx="168">
                  <c:v>92.8</c:v>
                </c:pt>
                <c:pt idx="169">
                  <c:v>91.5</c:v>
                </c:pt>
                <c:pt idx="170">
                  <c:v>93.3</c:v>
                </c:pt>
                <c:pt idx="171">
                  <c:v>92.8</c:v>
                </c:pt>
                <c:pt idx="172">
                  <c:v>92.9</c:v>
                </c:pt>
                <c:pt idx="173">
                  <c:v>93.3</c:v>
                </c:pt>
                <c:pt idx="174">
                  <c:v>93.7</c:v>
                </c:pt>
                <c:pt idx="175">
                  <c:v>93.8</c:v>
                </c:pt>
                <c:pt idx="176">
                  <c:v>93.9</c:v>
                </c:pt>
                <c:pt idx="177">
                  <c:v>95.4</c:v>
                </c:pt>
                <c:pt idx="178">
                  <c:v>95.9</c:v>
                </c:pt>
                <c:pt idx="179">
                  <c:v>96.5</c:v>
                </c:pt>
                <c:pt idx="180">
                  <c:v>95.8</c:v>
                </c:pt>
                <c:pt idx="181">
                  <c:v>97.3</c:v>
                </c:pt>
                <c:pt idx="182">
                  <c:v>97.2</c:v>
                </c:pt>
                <c:pt idx="183">
                  <c:v>97.8</c:v>
                </c:pt>
                <c:pt idx="184">
                  <c:v>98.1</c:v>
                </c:pt>
                <c:pt idx="185">
                  <c:v>98.9</c:v>
                </c:pt>
                <c:pt idx="186">
                  <c:v>99.6</c:v>
                </c:pt>
                <c:pt idx="187">
                  <c:v>98.1</c:v>
                </c:pt>
                <c:pt idx="188">
                  <c:v>96.7</c:v>
                </c:pt>
                <c:pt idx="189">
                  <c:v>97.1</c:v>
                </c:pt>
                <c:pt idx="190">
                  <c:v>98.8</c:v>
                </c:pt>
                <c:pt idx="191">
                  <c:v>98.5</c:v>
                </c:pt>
                <c:pt idx="192">
                  <c:v>98.8</c:v>
                </c:pt>
                <c:pt idx="193">
                  <c:v>98.1</c:v>
                </c:pt>
                <c:pt idx="194">
                  <c:v>98.4</c:v>
                </c:pt>
                <c:pt idx="195">
                  <c:v>98.4</c:v>
                </c:pt>
                <c:pt idx="196">
                  <c:v>98.2</c:v>
                </c:pt>
                <c:pt idx="197">
                  <c:v>98.1</c:v>
                </c:pt>
                <c:pt idx="198">
                  <c:v>98.1</c:v>
                </c:pt>
                <c:pt idx="199">
                  <c:v>96.4</c:v>
                </c:pt>
                <c:pt idx="200">
                  <c:v>97.2</c:v>
                </c:pt>
                <c:pt idx="201">
                  <c:v>99.5</c:v>
                </c:pt>
                <c:pt idx="202">
                  <c:v>99.6</c:v>
                </c:pt>
                <c:pt idx="203">
                  <c:v>100</c:v>
                </c:pt>
                <c:pt idx="204">
                  <c:v>100</c:v>
                </c:pt>
                <c:pt idx="205">
                  <c:v>101</c:v>
                </c:pt>
                <c:pt idx="206">
                  <c:v>100.5</c:v>
                </c:pt>
                <c:pt idx="207">
                  <c:v>101</c:v>
                </c:pt>
                <c:pt idx="208">
                  <c:v>100.9</c:v>
                </c:pt>
                <c:pt idx="209">
                  <c:v>101</c:v>
                </c:pt>
                <c:pt idx="210">
                  <c:v>98.7</c:v>
                </c:pt>
                <c:pt idx="211">
                  <c:v>98.7</c:v>
                </c:pt>
                <c:pt idx="212">
                  <c:v>99</c:v>
                </c:pt>
                <c:pt idx="213">
                  <c:v>102</c:v>
                </c:pt>
                <c:pt idx="214">
                  <c:v>102.4</c:v>
                </c:pt>
                <c:pt idx="215">
                  <c:v>102.9</c:v>
                </c:pt>
                <c:pt idx="216">
                  <c:v>103.5</c:v>
                </c:pt>
                <c:pt idx="217">
                  <c:v>104.6</c:v>
                </c:pt>
                <c:pt idx="218">
                  <c:v>104.9</c:v>
                </c:pt>
                <c:pt idx="219">
                  <c:v>105.6</c:v>
                </c:pt>
                <c:pt idx="220">
                  <c:v>106.2</c:v>
                </c:pt>
                <c:pt idx="221">
                  <c:v>106.7</c:v>
                </c:pt>
                <c:pt idx="222">
                  <c:v>106.5</c:v>
                </c:pt>
                <c:pt idx="223">
                  <c:v>104.3</c:v>
                </c:pt>
                <c:pt idx="224">
                  <c:v>104.7</c:v>
                </c:pt>
                <c:pt idx="225">
                  <c:v>107.9</c:v>
                </c:pt>
                <c:pt idx="226">
                  <c:v>108.2</c:v>
                </c:pt>
                <c:pt idx="227">
                  <c:v>108.8</c:v>
                </c:pt>
                <c:pt idx="228">
                  <c:v>109.8</c:v>
                </c:pt>
                <c:pt idx="229">
                  <c:v>109.5</c:v>
                </c:pt>
                <c:pt idx="230">
                  <c:v>110</c:v>
                </c:pt>
                <c:pt idx="231">
                  <c:v>110.6</c:v>
                </c:pt>
                <c:pt idx="232">
                  <c:v>110.7</c:v>
                </c:pt>
                <c:pt idx="233">
                  <c:v>110.6</c:v>
                </c:pt>
                <c:pt idx="234">
                  <c:v>108.3</c:v>
                </c:pt>
                <c:pt idx="235">
                  <c:v>108.3</c:v>
                </c:pt>
                <c:pt idx="236">
                  <c:v>108.7</c:v>
                </c:pt>
                <c:pt idx="237">
                  <c:v>112</c:v>
                </c:pt>
                <c:pt idx="238">
                  <c:v>112.3</c:v>
                </c:pt>
                <c:pt idx="239">
                  <c:v>112.9</c:v>
                </c:pt>
                <c:pt idx="240">
                  <c:v>113.1</c:v>
                </c:pt>
                <c:pt idx="241">
                  <c:v>114.3</c:v>
                </c:pt>
                <c:pt idx="242">
                  <c:v>114</c:v>
                </c:pt>
                <c:pt idx="243">
                  <c:v>115.1</c:v>
                </c:pt>
                <c:pt idx="244">
                  <c:v>115</c:v>
                </c:pt>
                <c:pt idx="245">
                  <c:v>115.2</c:v>
                </c:pt>
                <c:pt idx="246">
                  <c:v>115.8</c:v>
                </c:pt>
                <c:pt idx="247">
                  <c:v>113.2</c:v>
                </c:pt>
                <c:pt idx="248">
                  <c:v>113.7</c:v>
                </c:pt>
                <c:pt idx="249">
                  <c:v>116.8</c:v>
                </c:pt>
                <c:pt idx="250">
                  <c:v>117.1</c:v>
                </c:pt>
                <c:pt idx="251">
                  <c:v>117.7</c:v>
                </c:pt>
                <c:pt idx="252">
                  <c:v>118.3</c:v>
                </c:pt>
                <c:pt idx="253">
                  <c:v>118.8</c:v>
                </c:pt>
                <c:pt idx="254">
                  <c:v>118.5</c:v>
                </c:pt>
                <c:pt idx="255">
                  <c:v>119.3</c:v>
                </c:pt>
                <c:pt idx="256">
                  <c:v>119.2</c:v>
                </c:pt>
                <c:pt idx="257">
                  <c:v>119.3</c:v>
                </c:pt>
                <c:pt idx="258">
                  <c:v>120.5</c:v>
                </c:pt>
                <c:pt idx="259">
                  <c:v>117.6</c:v>
                </c:pt>
                <c:pt idx="260">
                  <c:v>121.2</c:v>
                </c:pt>
                <c:pt idx="261">
                  <c:v>122.9</c:v>
                </c:pt>
                <c:pt idx="262">
                  <c:v>123.1</c:v>
                </c:pt>
                <c:pt idx="263">
                  <c:v>123.4</c:v>
                </c:pt>
                <c:pt idx="264">
                  <c:v>123.1</c:v>
                </c:pt>
                <c:pt idx="265">
                  <c:v>124.3</c:v>
                </c:pt>
                <c:pt idx="266">
                  <c:v>123.9</c:v>
                </c:pt>
                <c:pt idx="267">
                  <c:v>122.7</c:v>
                </c:pt>
                <c:pt idx="268">
                  <c:v>122.9</c:v>
                </c:pt>
                <c:pt idx="269">
                  <c:v>123.1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466048"/>
        <c:axId val="540175744"/>
      </c:lineChart>
      <c:catAx>
        <c:axId val="566464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40175168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540175168"/>
        <c:scaling>
          <c:orientation val="minMax"/>
        </c:scaling>
        <c:delete val="0"/>
        <c:axPos val="l"/>
        <c:numFmt formatCode="#,##0_);\(#,##0\)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66464512"/>
        <c:crosses val="autoZero"/>
        <c:crossBetween val="between"/>
      </c:valAx>
      <c:valAx>
        <c:axId val="540175744"/>
        <c:scaling>
          <c:orientation val="minMax"/>
          <c:min val="70"/>
        </c:scaling>
        <c:delete val="0"/>
        <c:axPos val="r"/>
        <c:numFmt formatCode="#,##0_);\(#,##0\)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66466048"/>
        <c:crosses val="max"/>
        <c:crossBetween val="between"/>
      </c:valAx>
      <c:catAx>
        <c:axId val="566466048"/>
        <c:scaling>
          <c:orientation val="minMax"/>
        </c:scaling>
        <c:delete val="1"/>
        <c:axPos val="b"/>
        <c:majorTickMark val="out"/>
        <c:minorTickMark val="none"/>
        <c:tickLblPos val="none"/>
        <c:crossAx val="54017574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25454378089521817"/>
          <c:y val="4.7885876190162394E-2"/>
          <c:w val="0.47702096132351945"/>
          <c:h val="0.1225118512673926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973556300267705E-2"/>
          <c:y val="3.3265984432683818E-2"/>
          <c:w val="0.87351361233756275"/>
          <c:h val="0.822744126395736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物業價格指數(左軸)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Sheet1!$A$2:$A$271</c:f>
              <c:strCache>
                <c:ptCount val="270"/>
                <c:pt idx="0">
                  <c:v>93年1月</c:v>
                </c:pt>
                <c:pt idx="1">
                  <c:v>93年2月</c:v>
                </c:pt>
                <c:pt idx="2">
                  <c:v>93年3月</c:v>
                </c:pt>
                <c:pt idx="3">
                  <c:v>93年4月</c:v>
                </c:pt>
                <c:pt idx="4">
                  <c:v>93年5月</c:v>
                </c:pt>
                <c:pt idx="5">
                  <c:v>93年6月</c:v>
                </c:pt>
                <c:pt idx="6">
                  <c:v>93年7月</c:v>
                </c:pt>
                <c:pt idx="7">
                  <c:v>93年8月</c:v>
                </c:pt>
                <c:pt idx="8">
                  <c:v>93年9月</c:v>
                </c:pt>
                <c:pt idx="9">
                  <c:v>93年10月</c:v>
                </c:pt>
                <c:pt idx="10">
                  <c:v>93年11月</c:v>
                </c:pt>
                <c:pt idx="11">
                  <c:v>93年12月</c:v>
                </c:pt>
                <c:pt idx="12">
                  <c:v>94年1月</c:v>
                </c:pt>
                <c:pt idx="13">
                  <c:v>94年2月</c:v>
                </c:pt>
                <c:pt idx="14">
                  <c:v>94年3月</c:v>
                </c:pt>
                <c:pt idx="15">
                  <c:v>94年4月</c:v>
                </c:pt>
                <c:pt idx="16">
                  <c:v>94年5月</c:v>
                </c:pt>
                <c:pt idx="17">
                  <c:v>94年6月</c:v>
                </c:pt>
                <c:pt idx="18">
                  <c:v>94年7月</c:v>
                </c:pt>
                <c:pt idx="19">
                  <c:v>94年8月</c:v>
                </c:pt>
                <c:pt idx="20">
                  <c:v>94年9月</c:v>
                </c:pt>
                <c:pt idx="21">
                  <c:v>94年10月</c:v>
                </c:pt>
                <c:pt idx="22">
                  <c:v>94年11月</c:v>
                </c:pt>
                <c:pt idx="23">
                  <c:v>94年12月</c:v>
                </c:pt>
                <c:pt idx="24">
                  <c:v>95年1月</c:v>
                </c:pt>
                <c:pt idx="25">
                  <c:v>95年2月</c:v>
                </c:pt>
                <c:pt idx="26">
                  <c:v>95年3月</c:v>
                </c:pt>
                <c:pt idx="27">
                  <c:v>95年4月</c:v>
                </c:pt>
                <c:pt idx="28">
                  <c:v>95年5月</c:v>
                </c:pt>
                <c:pt idx="29">
                  <c:v>95年6月</c:v>
                </c:pt>
                <c:pt idx="30">
                  <c:v>95年7月</c:v>
                </c:pt>
                <c:pt idx="31">
                  <c:v>95年8月</c:v>
                </c:pt>
                <c:pt idx="32">
                  <c:v>95年9月</c:v>
                </c:pt>
                <c:pt idx="33">
                  <c:v>95年10月</c:v>
                </c:pt>
                <c:pt idx="34">
                  <c:v>95年11月</c:v>
                </c:pt>
                <c:pt idx="35">
                  <c:v>95年12月</c:v>
                </c:pt>
                <c:pt idx="36">
                  <c:v>96年1月</c:v>
                </c:pt>
                <c:pt idx="37">
                  <c:v>96年2月</c:v>
                </c:pt>
                <c:pt idx="38">
                  <c:v>96年3月</c:v>
                </c:pt>
                <c:pt idx="39">
                  <c:v>96年4月</c:v>
                </c:pt>
                <c:pt idx="40">
                  <c:v>96年5月</c:v>
                </c:pt>
                <c:pt idx="41">
                  <c:v>96年6月</c:v>
                </c:pt>
                <c:pt idx="42">
                  <c:v>96年7月</c:v>
                </c:pt>
                <c:pt idx="43">
                  <c:v>96年8月</c:v>
                </c:pt>
                <c:pt idx="44">
                  <c:v>96年9月</c:v>
                </c:pt>
                <c:pt idx="45">
                  <c:v>96年10月</c:v>
                </c:pt>
                <c:pt idx="46">
                  <c:v>96年11月</c:v>
                </c:pt>
                <c:pt idx="47">
                  <c:v>96年12月</c:v>
                </c:pt>
                <c:pt idx="48">
                  <c:v>97年1月</c:v>
                </c:pt>
                <c:pt idx="49">
                  <c:v>97年2月</c:v>
                </c:pt>
                <c:pt idx="50">
                  <c:v>97年3月</c:v>
                </c:pt>
                <c:pt idx="51">
                  <c:v>97年4月</c:v>
                </c:pt>
                <c:pt idx="52">
                  <c:v>97年5月</c:v>
                </c:pt>
                <c:pt idx="53">
                  <c:v>97年6月</c:v>
                </c:pt>
                <c:pt idx="54">
                  <c:v>97年7月</c:v>
                </c:pt>
                <c:pt idx="55">
                  <c:v>97年8月</c:v>
                </c:pt>
                <c:pt idx="56">
                  <c:v>97年9月</c:v>
                </c:pt>
                <c:pt idx="57">
                  <c:v>97年10月</c:v>
                </c:pt>
                <c:pt idx="58">
                  <c:v>97年11月</c:v>
                </c:pt>
                <c:pt idx="59">
                  <c:v>97年12月</c:v>
                </c:pt>
                <c:pt idx="60">
                  <c:v>98年1月</c:v>
                </c:pt>
                <c:pt idx="61">
                  <c:v>98年2月</c:v>
                </c:pt>
                <c:pt idx="62">
                  <c:v>98年3月</c:v>
                </c:pt>
                <c:pt idx="63">
                  <c:v>98年4月</c:v>
                </c:pt>
                <c:pt idx="64">
                  <c:v>98年5月</c:v>
                </c:pt>
                <c:pt idx="65">
                  <c:v>98年6月</c:v>
                </c:pt>
                <c:pt idx="66">
                  <c:v>98年7月</c:v>
                </c:pt>
                <c:pt idx="67">
                  <c:v>98年8月</c:v>
                </c:pt>
                <c:pt idx="68">
                  <c:v>98年9月</c:v>
                </c:pt>
                <c:pt idx="69">
                  <c:v>98年10月</c:v>
                </c:pt>
                <c:pt idx="70">
                  <c:v>98年11月</c:v>
                </c:pt>
                <c:pt idx="71">
                  <c:v>98年12月</c:v>
                </c:pt>
                <c:pt idx="72">
                  <c:v>99年1月</c:v>
                </c:pt>
                <c:pt idx="73">
                  <c:v>99年2月</c:v>
                </c:pt>
                <c:pt idx="74">
                  <c:v>99年3月</c:v>
                </c:pt>
                <c:pt idx="75">
                  <c:v>99年4月</c:v>
                </c:pt>
                <c:pt idx="76">
                  <c:v>99年5月</c:v>
                </c:pt>
                <c:pt idx="77">
                  <c:v>99年6月</c:v>
                </c:pt>
                <c:pt idx="78">
                  <c:v>99年7月</c:v>
                </c:pt>
                <c:pt idx="79">
                  <c:v>99年8月</c:v>
                </c:pt>
                <c:pt idx="80">
                  <c:v>99年9月</c:v>
                </c:pt>
                <c:pt idx="81">
                  <c:v>99年10月</c:v>
                </c:pt>
                <c:pt idx="82">
                  <c:v>99年11月</c:v>
                </c:pt>
                <c:pt idx="83">
                  <c:v>99年12月</c:v>
                </c:pt>
                <c:pt idx="84">
                  <c:v>00年1月</c:v>
                </c:pt>
                <c:pt idx="85">
                  <c:v>00年2月</c:v>
                </c:pt>
                <c:pt idx="86">
                  <c:v>00年3月</c:v>
                </c:pt>
                <c:pt idx="87">
                  <c:v>00年4月</c:v>
                </c:pt>
                <c:pt idx="88">
                  <c:v>00年5月</c:v>
                </c:pt>
                <c:pt idx="89">
                  <c:v>00年6月</c:v>
                </c:pt>
                <c:pt idx="90">
                  <c:v>00年7月</c:v>
                </c:pt>
                <c:pt idx="91">
                  <c:v>00年8月</c:v>
                </c:pt>
                <c:pt idx="92">
                  <c:v>00年9月</c:v>
                </c:pt>
                <c:pt idx="93">
                  <c:v>00年10月</c:v>
                </c:pt>
                <c:pt idx="94">
                  <c:v>00年11月</c:v>
                </c:pt>
                <c:pt idx="95">
                  <c:v>00年12月</c:v>
                </c:pt>
                <c:pt idx="96">
                  <c:v>01年1月</c:v>
                </c:pt>
                <c:pt idx="97">
                  <c:v>01年2月</c:v>
                </c:pt>
                <c:pt idx="98">
                  <c:v>01年3月</c:v>
                </c:pt>
                <c:pt idx="99">
                  <c:v>01年4月</c:v>
                </c:pt>
                <c:pt idx="100">
                  <c:v>01年5月</c:v>
                </c:pt>
                <c:pt idx="101">
                  <c:v>01年6月</c:v>
                </c:pt>
                <c:pt idx="102">
                  <c:v>01年7月</c:v>
                </c:pt>
                <c:pt idx="103">
                  <c:v>01年8月</c:v>
                </c:pt>
                <c:pt idx="104">
                  <c:v>01年9月</c:v>
                </c:pt>
                <c:pt idx="105">
                  <c:v>01年10月</c:v>
                </c:pt>
                <c:pt idx="106">
                  <c:v>01年11月</c:v>
                </c:pt>
                <c:pt idx="107">
                  <c:v>01年12月</c:v>
                </c:pt>
                <c:pt idx="108">
                  <c:v>02年1月</c:v>
                </c:pt>
                <c:pt idx="109">
                  <c:v>02年2月</c:v>
                </c:pt>
                <c:pt idx="110">
                  <c:v>02年3月</c:v>
                </c:pt>
                <c:pt idx="111">
                  <c:v>02年4月</c:v>
                </c:pt>
                <c:pt idx="112">
                  <c:v>02年5月</c:v>
                </c:pt>
                <c:pt idx="113">
                  <c:v>02年6月</c:v>
                </c:pt>
                <c:pt idx="114">
                  <c:v>02年7月</c:v>
                </c:pt>
                <c:pt idx="115">
                  <c:v>02年8月</c:v>
                </c:pt>
                <c:pt idx="116">
                  <c:v>02年9月</c:v>
                </c:pt>
                <c:pt idx="117">
                  <c:v>02年10月</c:v>
                </c:pt>
                <c:pt idx="118">
                  <c:v>02年11月</c:v>
                </c:pt>
                <c:pt idx="119">
                  <c:v>02年12月</c:v>
                </c:pt>
                <c:pt idx="120">
                  <c:v>03年1月</c:v>
                </c:pt>
                <c:pt idx="121">
                  <c:v>03年2月</c:v>
                </c:pt>
                <c:pt idx="122">
                  <c:v>03年3月</c:v>
                </c:pt>
                <c:pt idx="123">
                  <c:v>03年4月</c:v>
                </c:pt>
                <c:pt idx="124">
                  <c:v>03年5月</c:v>
                </c:pt>
                <c:pt idx="125">
                  <c:v>03年6月</c:v>
                </c:pt>
                <c:pt idx="126">
                  <c:v>03年7月</c:v>
                </c:pt>
                <c:pt idx="127">
                  <c:v>03年8月</c:v>
                </c:pt>
                <c:pt idx="128">
                  <c:v>03年9月</c:v>
                </c:pt>
                <c:pt idx="129">
                  <c:v>03年10月</c:v>
                </c:pt>
                <c:pt idx="130">
                  <c:v>03年11月</c:v>
                </c:pt>
                <c:pt idx="131">
                  <c:v>03年12月</c:v>
                </c:pt>
                <c:pt idx="132">
                  <c:v>04年1月</c:v>
                </c:pt>
                <c:pt idx="133">
                  <c:v>04年2月</c:v>
                </c:pt>
                <c:pt idx="134">
                  <c:v>04年3月</c:v>
                </c:pt>
                <c:pt idx="135">
                  <c:v>04年4月</c:v>
                </c:pt>
                <c:pt idx="136">
                  <c:v>04年5月</c:v>
                </c:pt>
                <c:pt idx="137">
                  <c:v>04年6月</c:v>
                </c:pt>
                <c:pt idx="138">
                  <c:v>04年7月</c:v>
                </c:pt>
                <c:pt idx="139">
                  <c:v>04年8月</c:v>
                </c:pt>
                <c:pt idx="140">
                  <c:v>04年9月</c:v>
                </c:pt>
                <c:pt idx="141">
                  <c:v>04年10月</c:v>
                </c:pt>
                <c:pt idx="142">
                  <c:v>04年11月</c:v>
                </c:pt>
                <c:pt idx="143">
                  <c:v>04年12月</c:v>
                </c:pt>
                <c:pt idx="144">
                  <c:v>05年1月</c:v>
                </c:pt>
                <c:pt idx="145">
                  <c:v>05年2月</c:v>
                </c:pt>
                <c:pt idx="146">
                  <c:v>05年3月</c:v>
                </c:pt>
                <c:pt idx="147">
                  <c:v>05年4月</c:v>
                </c:pt>
                <c:pt idx="148">
                  <c:v>05年5月</c:v>
                </c:pt>
                <c:pt idx="149">
                  <c:v>05年6月</c:v>
                </c:pt>
                <c:pt idx="150">
                  <c:v>05年7月</c:v>
                </c:pt>
                <c:pt idx="151">
                  <c:v>05年8月</c:v>
                </c:pt>
                <c:pt idx="152">
                  <c:v>05年9月</c:v>
                </c:pt>
                <c:pt idx="153">
                  <c:v>05年10月</c:v>
                </c:pt>
                <c:pt idx="154">
                  <c:v>05年11月</c:v>
                </c:pt>
                <c:pt idx="155">
                  <c:v>05年12月</c:v>
                </c:pt>
                <c:pt idx="156">
                  <c:v>06年1月</c:v>
                </c:pt>
                <c:pt idx="157">
                  <c:v>06年2月</c:v>
                </c:pt>
                <c:pt idx="158">
                  <c:v>06年3月</c:v>
                </c:pt>
                <c:pt idx="159">
                  <c:v>06年4月</c:v>
                </c:pt>
                <c:pt idx="160">
                  <c:v>06年5月</c:v>
                </c:pt>
                <c:pt idx="161">
                  <c:v>06年6月</c:v>
                </c:pt>
                <c:pt idx="162">
                  <c:v>06年7月</c:v>
                </c:pt>
                <c:pt idx="163">
                  <c:v>06年8月</c:v>
                </c:pt>
                <c:pt idx="164">
                  <c:v>06年9月</c:v>
                </c:pt>
                <c:pt idx="165">
                  <c:v>06年10月</c:v>
                </c:pt>
                <c:pt idx="166">
                  <c:v>06年11月</c:v>
                </c:pt>
                <c:pt idx="167">
                  <c:v>06年12月</c:v>
                </c:pt>
                <c:pt idx="168">
                  <c:v>07年1月</c:v>
                </c:pt>
                <c:pt idx="169">
                  <c:v>07年2月</c:v>
                </c:pt>
                <c:pt idx="170">
                  <c:v>07年3月</c:v>
                </c:pt>
                <c:pt idx="171">
                  <c:v>07年4月</c:v>
                </c:pt>
                <c:pt idx="172">
                  <c:v>07年5月</c:v>
                </c:pt>
                <c:pt idx="173">
                  <c:v>07年6月</c:v>
                </c:pt>
                <c:pt idx="174">
                  <c:v>07年7月</c:v>
                </c:pt>
                <c:pt idx="175">
                  <c:v>07年8月</c:v>
                </c:pt>
                <c:pt idx="176">
                  <c:v>07年9月</c:v>
                </c:pt>
                <c:pt idx="177">
                  <c:v>07年10月</c:v>
                </c:pt>
                <c:pt idx="178">
                  <c:v>07年11月</c:v>
                </c:pt>
                <c:pt idx="179">
                  <c:v>07年12月</c:v>
                </c:pt>
                <c:pt idx="180">
                  <c:v>08年1月</c:v>
                </c:pt>
                <c:pt idx="181">
                  <c:v>08年2月</c:v>
                </c:pt>
                <c:pt idx="182">
                  <c:v>08年3月</c:v>
                </c:pt>
                <c:pt idx="183">
                  <c:v>08年4月</c:v>
                </c:pt>
                <c:pt idx="184">
                  <c:v>08年5月</c:v>
                </c:pt>
                <c:pt idx="185">
                  <c:v>08年6月</c:v>
                </c:pt>
                <c:pt idx="186">
                  <c:v>08年7月</c:v>
                </c:pt>
                <c:pt idx="187">
                  <c:v>08年8月</c:v>
                </c:pt>
                <c:pt idx="188">
                  <c:v>08年9月</c:v>
                </c:pt>
                <c:pt idx="189">
                  <c:v>08年10月</c:v>
                </c:pt>
                <c:pt idx="190">
                  <c:v>08年11月</c:v>
                </c:pt>
                <c:pt idx="191">
                  <c:v>08年12月</c:v>
                </c:pt>
                <c:pt idx="192">
                  <c:v>09年1月</c:v>
                </c:pt>
                <c:pt idx="193">
                  <c:v>09年2月</c:v>
                </c:pt>
                <c:pt idx="194">
                  <c:v>09年3月</c:v>
                </c:pt>
                <c:pt idx="195">
                  <c:v>09年4月</c:v>
                </c:pt>
                <c:pt idx="196">
                  <c:v>09年5月</c:v>
                </c:pt>
                <c:pt idx="197">
                  <c:v>09年6月</c:v>
                </c:pt>
                <c:pt idx="198">
                  <c:v>09年7月</c:v>
                </c:pt>
                <c:pt idx="199">
                  <c:v>09年8月</c:v>
                </c:pt>
                <c:pt idx="200">
                  <c:v>09年9月</c:v>
                </c:pt>
                <c:pt idx="201">
                  <c:v>09年10月</c:v>
                </c:pt>
                <c:pt idx="202">
                  <c:v>09年11月</c:v>
                </c:pt>
                <c:pt idx="203">
                  <c:v>09年12月</c:v>
                </c:pt>
                <c:pt idx="204">
                  <c:v>10年1月</c:v>
                </c:pt>
                <c:pt idx="205">
                  <c:v>10年2月</c:v>
                </c:pt>
                <c:pt idx="206">
                  <c:v>10年3月</c:v>
                </c:pt>
                <c:pt idx="207">
                  <c:v>10年4月</c:v>
                </c:pt>
                <c:pt idx="208">
                  <c:v>10年5月</c:v>
                </c:pt>
                <c:pt idx="209">
                  <c:v>10年6月</c:v>
                </c:pt>
                <c:pt idx="210">
                  <c:v>10年7月</c:v>
                </c:pt>
                <c:pt idx="211">
                  <c:v>10年8月</c:v>
                </c:pt>
                <c:pt idx="212">
                  <c:v>10年9月</c:v>
                </c:pt>
                <c:pt idx="213">
                  <c:v>10年10月</c:v>
                </c:pt>
                <c:pt idx="214">
                  <c:v>10年11月</c:v>
                </c:pt>
                <c:pt idx="215">
                  <c:v>10年12月</c:v>
                </c:pt>
                <c:pt idx="216">
                  <c:v>11年1月</c:v>
                </c:pt>
                <c:pt idx="217">
                  <c:v>11年2月</c:v>
                </c:pt>
                <c:pt idx="218">
                  <c:v>11年3月</c:v>
                </c:pt>
                <c:pt idx="219">
                  <c:v>11年4月</c:v>
                </c:pt>
                <c:pt idx="220">
                  <c:v>11年5月</c:v>
                </c:pt>
                <c:pt idx="221">
                  <c:v>11年6月</c:v>
                </c:pt>
                <c:pt idx="222">
                  <c:v>11年7月</c:v>
                </c:pt>
                <c:pt idx="223">
                  <c:v>11年8月</c:v>
                </c:pt>
                <c:pt idx="224">
                  <c:v>11年9月</c:v>
                </c:pt>
                <c:pt idx="225">
                  <c:v>11年10月</c:v>
                </c:pt>
                <c:pt idx="226">
                  <c:v>11年11月</c:v>
                </c:pt>
                <c:pt idx="227">
                  <c:v>11年12月</c:v>
                </c:pt>
                <c:pt idx="228">
                  <c:v>12年1月</c:v>
                </c:pt>
                <c:pt idx="229">
                  <c:v>12年2月</c:v>
                </c:pt>
                <c:pt idx="230">
                  <c:v>12年3月</c:v>
                </c:pt>
                <c:pt idx="231">
                  <c:v>12年4月</c:v>
                </c:pt>
                <c:pt idx="232">
                  <c:v>12年5月</c:v>
                </c:pt>
                <c:pt idx="233">
                  <c:v>12年6月</c:v>
                </c:pt>
                <c:pt idx="234">
                  <c:v>12年7月</c:v>
                </c:pt>
                <c:pt idx="235">
                  <c:v>12年8月</c:v>
                </c:pt>
                <c:pt idx="236">
                  <c:v>12年9月</c:v>
                </c:pt>
                <c:pt idx="237">
                  <c:v>12年10月</c:v>
                </c:pt>
                <c:pt idx="238">
                  <c:v>12年11月</c:v>
                </c:pt>
                <c:pt idx="239">
                  <c:v>12年12月</c:v>
                </c:pt>
                <c:pt idx="240">
                  <c:v>13年1月</c:v>
                </c:pt>
                <c:pt idx="241">
                  <c:v>13年2月</c:v>
                </c:pt>
                <c:pt idx="242">
                  <c:v>13年3月</c:v>
                </c:pt>
                <c:pt idx="243">
                  <c:v>13年4月</c:v>
                </c:pt>
                <c:pt idx="244">
                  <c:v>13年5月</c:v>
                </c:pt>
                <c:pt idx="245">
                  <c:v>13年6月</c:v>
                </c:pt>
                <c:pt idx="246">
                  <c:v>13年7月</c:v>
                </c:pt>
                <c:pt idx="247">
                  <c:v>13年8月</c:v>
                </c:pt>
                <c:pt idx="248">
                  <c:v>13年9月</c:v>
                </c:pt>
                <c:pt idx="249">
                  <c:v>13年10月</c:v>
                </c:pt>
                <c:pt idx="250">
                  <c:v>13年11月</c:v>
                </c:pt>
                <c:pt idx="251">
                  <c:v>13年12月</c:v>
                </c:pt>
                <c:pt idx="252">
                  <c:v>14年1月</c:v>
                </c:pt>
                <c:pt idx="253">
                  <c:v>14年2月</c:v>
                </c:pt>
                <c:pt idx="254">
                  <c:v>14年3月</c:v>
                </c:pt>
                <c:pt idx="255">
                  <c:v>14年4月</c:v>
                </c:pt>
                <c:pt idx="256">
                  <c:v>14年5月</c:v>
                </c:pt>
                <c:pt idx="257">
                  <c:v>14年6月</c:v>
                </c:pt>
                <c:pt idx="258">
                  <c:v>14年7月</c:v>
                </c:pt>
                <c:pt idx="259">
                  <c:v>14年8月</c:v>
                </c:pt>
                <c:pt idx="260">
                  <c:v>14年9月</c:v>
                </c:pt>
                <c:pt idx="261">
                  <c:v>14年10月</c:v>
                </c:pt>
                <c:pt idx="262">
                  <c:v>14年11月</c:v>
                </c:pt>
                <c:pt idx="263">
                  <c:v>14年12月</c:v>
                </c:pt>
                <c:pt idx="264">
                  <c:v>15年1月</c:v>
                </c:pt>
                <c:pt idx="265">
                  <c:v>15年2月</c:v>
                </c:pt>
                <c:pt idx="266">
                  <c:v>15年3月</c:v>
                </c:pt>
                <c:pt idx="267">
                  <c:v>15年4月</c:v>
                </c:pt>
                <c:pt idx="268">
                  <c:v>15年5月</c:v>
                </c:pt>
                <c:pt idx="269">
                  <c:v>15年6月</c:v>
                </c:pt>
              </c:strCache>
            </c:strRef>
          </c:cat>
          <c:val>
            <c:numRef>
              <c:f>Sheet1!$B$2:$B$271</c:f>
              <c:numCache>
                <c:formatCode>0.0</c:formatCode>
                <c:ptCount val="270"/>
                <c:pt idx="0">
                  <c:v>84.4</c:v>
                </c:pt>
                <c:pt idx="1">
                  <c:v>85.2</c:v>
                </c:pt>
                <c:pt idx="2">
                  <c:v>85.7</c:v>
                </c:pt>
                <c:pt idx="3">
                  <c:v>87.5</c:v>
                </c:pt>
                <c:pt idx="4">
                  <c:v>90.7</c:v>
                </c:pt>
                <c:pt idx="5">
                  <c:v>94.9</c:v>
                </c:pt>
                <c:pt idx="6">
                  <c:v>98.1</c:v>
                </c:pt>
                <c:pt idx="7">
                  <c:v>98.3</c:v>
                </c:pt>
                <c:pt idx="8">
                  <c:v>97.3</c:v>
                </c:pt>
                <c:pt idx="9">
                  <c:v>95.5</c:v>
                </c:pt>
                <c:pt idx="10">
                  <c:v>97.8</c:v>
                </c:pt>
                <c:pt idx="11">
                  <c:v>100.8</c:v>
                </c:pt>
                <c:pt idx="12">
                  <c:v>107.7</c:v>
                </c:pt>
                <c:pt idx="13">
                  <c:v>111.6</c:v>
                </c:pt>
                <c:pt idx="14">
                  <c:v>119.4</c:v>
                </c:pt>
                <c:pt idx="15">
                  <c:v>118.2</c:v>
                </c:pt>
                <c:pt idx="16">
                  <c:v>116</c:v>
                </c:pt>
                <c:pt idx="17">
                  <c:v>116.1</c:v>
                </c:pt>
                <c:pt idx="18">
                  <c:v>113.8</c:v>
                </c:pt>
                <c:pt idx="19">
                  <c:v>117.7</c:v>
                </c:pt>
                <c:pt idx="20">
                  <c:v>116.3</c:v>
                </c:pt>
                <c:pt idx="21">
                  <c:v>116.8</c:v>
                </c:pt>
                <c:pt idx="22">
                  <c:v>115.2</c:v>
                </c:pt>
                <c:pt idx="23">
                  <c:v>110.1</c:v>
                </c:pt>
                <c:pt idx="24">
                  <c:v>110</c:v>
                </c:pt>
                <c:pt idx="25">
                  <c:v>112.4</c:v>
                </c:pt>
                <c:pt idx="26">
                  <c:v>113.3</c:v>
                </c:pt>
                <c:pt idx="27">
                  <c:v>112.7</c:v>
                </c:pt>
                <c:pt idx="28">
                  <c:v>110.1</c:v>
                </c:pt>
                <c:pt idx="29">
                  <c:v>108.2</c:v>
                </c:pt>
                <c:pt idx="30">
                  <c:v>106.4</c:v>
                </c:pt>
                <c:pt idx="31">
                  <c:v>105</c:v>
                </c:pt>
                <c:pt idx="32">
                  <c:v>101.6</c:v>
                </c:pt>
                <c:pt idx="33">
                  <c:v>100.8</c:v>
                </c:pt>
                <c:pt idx="34">
                  <c:v>103.2</c:v>
                </c:pt>
                <c:pt idx="35">
                  <c:v>103.9</c:v>
                </c:pt>
                <c:pt idx="36">
                  <c:v>105.2</c:v>
                </c:pt>
                <c:pt idx="37">
                  <c:v>108.5</c:v>
                </c:pt>
                <c:pt idx="38">
                  <c:v>112.8</c:v>
                </c:pt>
                <c:pt idx="39">
                  <c:v>112.1</c:v>
                </c:pt>
                <c:pt idx="40">
                  <c:v>113.5</c:v>
                </c:pt>
                <c:pt idx="41">
                  <c:v>115</c:v>
                </c:pt>
                <c:pt idx="42">
                  <c:v>114.6</c:v>
                </c:pt>
                <c:pt idx="43">
                  <c:v>117.4</c:v>
                </c:pt>
                <c:pt idx="44">
                  <c:v>118.2</c:v>
                </c:pt>
                <c:pt idx="45">
                  <c:v>123.1</c:v>
                </c:pt>
                <c:pt idx="46">
                  <c:v>128</c:v>
                </c:pt>
                <c:pt idx="47">
                  <c:v>134.5</c:v>
                </c:pt>
                <c:pt idx="48">
                  <c:v>142.69999999999999</c:v>
                </c:pt>
                <c:pt idx="49">
                  <c:v>154.30000000000001</c:v>
                </c:pt>
                <c:pt idx="50">
                  <c:v>162.19999999999999</c:v>
                </c:pt>
                <c:pt idx="51">
                  <c:v>157</c:v>
                </c:pt>
                <c:pt idx="52">
                  <c:v>172.3</c:v>
                </c:pt>
                <c:pt idx="53">
                  <c:v>172</c:v>
                </c:pt>
                <c:pt idx="54">
                  <c:v>167.2</c:v>
                </c:pt>
                <c:pt idx="55">
                  <c:v>171.1</c:v>
                </c:pt>
                <c:pt idx="56">
                  <c:v>170.3</c:v>
                </c:pt>
                <c:pt idx="57">
                  <c:v>172.9</c:v>
                </c:pt>
                <c:pt idx="58">
                  <c:v>160.5</c:v>
                </c:pt>
                <c:pt idx="59">
                  <c:v>155</c:v>
                </c:pt>
                <c:pt idx="60">
                  <c:v>143.69999999999999</c:v>
                </c:pt>
                <c:pt idx="61">
                  <c:v>136.6</c:v>
                </c:pt>
                <c:pt idx="62">
                  <c:v>138.69999999999999</c:v>
                </c:pt>
                <c:pt idx="63">
                  <c:v>134.30000000000001</c:v>
                </c:pt>
                <c:pt idx="64">
                  <c:v>127.6</c:v>
                </c:pt>
                <c:pt idx="65">
                  <c:v>112.5</c:v>
                </c:pt>
                <c:pt idx="66">
                  <c:v>108</c:v>
                </c:pt>
                <c:pt idx="67">
                  <c:v>104.5</c:v>
                </c:pt>
                <c:pt idx="68">
                  <c:v>98.5</c:v>
                </c:pt>
                <c:pt idx="69">
                  <c:v>95.6</c:v>
                </c:pt>
                <c:pt idx="70">
                  <c:v>100.3</c:v>
                </c:pt>
                <c:pt idx="71">
                  <c:v>104.6</c:v>
                </c:pt>
                <c:pt idx="72">
                  <c:v>103.8</c:v>
                </c:pt>
                <c:pt idx="73">
                  <c:v>102</c:v>
                </c:pt>
                <c:pt idx="74">
                  <c:v>101.7</c:v>
                </c:pt>
                <c:pt idx="75">
                  <c:v>102</c:v>
                </c:pt>
                <c:pt idx="76">
                  <c:v>102.9</c:v>
                </c:pt>
                <c:pt idx="77">
                  <c:v>102.3</c:v>
                </c:pt>
                <c:pt idx="78">
                  <c:v>101.6</c:v>
                </c:pt>
                <c:pt idx="79">
                  <c:v>100.5</c:v>
                </c:pt>
                <c:pt idx="80">
                  <c:v>97.1</c:v>
                </c:pt>
                <c:pt idx="81">
                  <c:v>95.8</c:v>
                </c:pt>
                <c:pt idx="82">
                  <c:v>94.3</c:v>
                </c:pt>
                <c:pt idx="83">
                  <c:v>95.7</c:v>
                </c:pt>
                <c:pt idx="84">
                  <c:v>97.5</c:v>
                </c:pt>
                <c:pt idx="85">
                  <c:v>97.5</c:v>
                </c:pt>
                <c:pt idx="86">
                  <c:v>95.3</c:v>
                </c:pt>
                <c:pt idx="87">
                  <c:v>93.9</c:v>
                </c:pt>
                <c:pt idx="88">
                  <c:v>90.3</c:v>
                </c:pt>
                <c:pt idx="89">
                  <c:v>86</c:v>
                </c:pt>
                <c:pt idx="90">
                  <c:v>86.6</c:v>
                </c:pt>
                <c:pt idx="91">
                  <c:v>87.2</c:v>
                </c:pt>
                <c:pt idx="92">
                  <c:v>88.2</c:v>
                </c:pt>
                <c:pt idx="93">
                  <c:v>87</c:v>
                </c:pt>
                <c:pt idx="94">
                  <c:v>83.7</c:v>
                </c:pt>
                <c:pt idx="95">
                  <c:v>81.8</c:v>
                </c:pt>
                <c:pt idx="96">
                  <c:v>80.7</c:v>
                </c:pt>
                <c:pt idx="97">
                  <c:v>80.2</c:v>
                </c:pt>
                <c:pt idx="98">
                  <c:v>82.1</c:v>
                </c:pt>
                <c:pt idx="99">
                  <c:v>82.2</c:v>
                </c:pt>
                <c:pt idx="100">
                  <c:v>80.5</c:v>
                </c:pt>
                <c:pt idx="101">
                  <c:v>80.900000000000006</c:v>
                </c:pt>
                <c:pt idx="102">
                  <c:v>80.2</c:v>
                </c:pt>
                <c:pt idx="103">
                  <c:v>78.5</c:v>
                </c:pt>
                <c:pt idx="104">
                  <c:v>77.2</c:v>
                </c:pt>
                <c:pt idx="105">
                  <c:v>74.099999999999994</c:v>
                </c:pt>
                <c:pt idx="106">
                  <c:v>73.599999999999994</c:v>
                </c:pt>
                <c:pt idx="107">
                  <c:v>73.8</c:v>
                </c:pt>
                <c:pt idx="108">
                  <c:v>74.099999999999994</c:v>
                </c:pt>
                <c:pt idx="109">
                  <c:v>73.900000000000006</c:v>
                </c:pt>
                <c:pt idx="110">
                  <c:v>73.3</c:v>
                </c:pt>
                <c:pt idx="111">
                  <c:v>72.3</c:v>
                </c:pt>
                <c:pt idx="112">
                  <c:v>72.400000000000006</c:v>
                </c:pt>
                <c:pt idx="113">
                  <c:v>71.900000000000006</c:v>
                </c:pt>
                <c:pt idx="114">
                  <c:v>70.900000000000006</c:v>
                </c:pt>
                <c:pt idx="115">
                  <c:v>68.3</c:v>
                </c:pt>
                <c:pt idx="116">
                  <c:v>66.7</c:v>
                </c:pt>
                <c:pt idx="117">
                  <c:v>65.400000000000006</c:v>
                </c:pt>
                <c:pt idx="118">
                  <c:v>65.099999999999994</c:v>
                </c:pt>
                <c:pt idx="119">
                  <c:v>64.8</c:v>
                </c:pt>
                <c:pt idx="120">
                  <c:v>63.6</c:v>
                </c:pt>
                <c:pt idx="121">
                  <c:v>63.4</c:v>
                </c:pt>
                <c:pt idx="122">
                  <c:v>61.2</c:v>
                </c:pt>
                <c:pt idx="123">
                  <c:v>60.5</c:v>
                </c:pt>
                <c:pt idx="124">
                  <c:v>59.7</c:v>
                </c:pt>
                <c:pt idx="125">
                  <c:v>59.3</c:v>
                </c:pt>
                <c:pt idx="126">
                  <c:v>58.4</c:v>
                </c:pt>
                <c:pt idx="127">
                  <c:v>58.6</c:v>
                </c:pt>
                <c:pt idx="128">
                  <c:v>60.9</c:v>
                </c:pt>
                <c:pt idx="129">
                  <c:v>63.4</c:v>
                </c:pt>
                <c:pt idx="130">
                  <c:v>64.3</c:v>
                </c:pt>
                <c:pt idx="131">
                  <c:v>65.400000000000006</c:v>
                </c:pt>
                <c:pt idx="132">
                  <c:v>69.5</c:v>
                </c:pt>
                <c:pt idx="133">
                  <c:v>73.2</c:v>
                </c:pt>
                <c:pt idx="134">
                  <c:v>78.099999999999994</c:v>
                </c:pt>
                <c:pt idx="135">
                  <c:v>79.400000000000006</c:v>
                </c:pt>
                <c:pt idx="136">
                  <c:v>77.5</c:v>
                </c:pt>
                <c:pt idx="137">
                  <c:v>74.7</c:v>
                </c:pt>
                <c:pt idx="138">
                  <c:v>74.900000000000006</c:v>
                </c:pt>
                <c:pt idx="139">
                  <c:v>77.599999999999994</c:v>
                </c:pt>
                <c:pt idx="140">
                  <c:v>80.900000000000006</c:v>
                </c:pt>
                <c:pt idx="141">
                  <c:v>84.1</c:v>
                </c:pt>
                <c:pt idx="142">
                  <c:v>82.7</c:v>
                </c:pt>
                <c:pt idx="143">
                  <c:v>83.3</c:v>
                </c:pt>
                <c:pt idx="144">
                  <c:v>85.7</c:v>
                </c:pt>
                <c:pt idx="145">
                  <c:v>89.4</c:v>
                </c:pt>
                <c:pt idx="146">
                  <c:v>94.6</c:v>
                </c:pt>
                <c:pt idx="147">
                  <c:v>95.4</c:v>
                </c:pt>
                <c:pt idx="148">
                  <c:v>95.3</c:v>
                </c:pt>
                <c:pt idx="149">
                  <c:v>92.9</c:v>
                </c:pt>
                <c:pt idx="150">
                  <c:v>92.8</c:v>
                </c:pt>
                <c:pt idx="151">
                  <c:v>93.9</c:v>
                </c:pt>
                <c:pt idx="152">
                  <c:v>94</c:v>
                </c:pt>
                <c:pt idx="153">
                  <c:v>91.8</c:v>
                </c:pt>
                <c:pt idx="154">
                  <c:v>88.5</c:v>
                </c:pt>
                <c:pt idx="155">
                  <c:v>90.1</c:v>
                </c:pt>
                <c:pt idx="156">
                  <c:v>90.8</c:v>
                </c:pt>
                <c:pt idx="157">
                  <c:v>91.1</c:v>
                </c:pt>
                <c:pt idx="158">
                  <c:v>92.6</c:v>
                </c:pt>
                <c:pt idx="159">
                  <c:v>93.4</c:v>
                </c:pt>
                <c:pt idx="160">
                  <c:v>94</c:v>
                </c:pt>
                <c:pt idx="161">
                  <c:v>92.3</c:v>
                </c:pt>
                <c:pt idx="162">
                  <c:v>91.9</c:v>
                </c:pt>
                <c:pt idx="163">
                  <c:v>93</c:v>
                </c:pt>
                <c:pt idx="164">
                  <c:v>93.3</c:v>
                </c:pt>
                <c:pt idx="165">
                  <c:v>93.1</c:v>
                </c:pt>
                <c:pt idx="166">
                  <c:v>93</c:v>
                </c:pt>
                <c:pt idx="167">
                  <c:v>93.8</c:v>
                </c:pt>
                <c:pt idx="168">
                  <c:v>95.2</c:v>
                </c:pt>
                <c:pt idx="169">
                  <c:v>96.6</c:v>
                </c:pt>
                <c:pt idx="170">
                  <c:v>97.9</c:v>
                </c:pt>
                <c:pt idx="171">
                  <c:v>98.7</c:v>
                </c:pt>
                <c:pt idx="172">
                  <c:v>100.5</c:v>
                </c:pt>
                <c:pt idx="173">
                  <c:v>101.6</c:v>
                </c:pt>
                <c:pt idx="174">
                  <c:v>102.8</c:v>
                </c:pt>
                <c:pt idx="175">
                  <c:v>104</c:v>
                </c:pt>
                <c:pt idx="176">
                  <c:v>105.3</c:v>
                </c:pt>
                <c:pt idx="177">
                  <c:v>108.5</c:v>
                </c:pt>
                <c:pt idx="178">
                  <c:v>113.3</c:v>
                </c:pt>
                <c:pt idx="179">
                  <c:v>117.9</c:v>
                </c:pt>
                <c:pt idx="180">
                  <c:v>123.2</c:v>
                </c:pt>
                <c:pt idx="181">
                  <c:v>125.5</c:v>
                </c:pt>
                <c:pt idx="182">
                  <c:v>126.4</c:v>
                </c:pt>
                <c:pt idx="183">
                  <c:v>124.7</c:v>
                </c:pt>
                <c:pt idx="184">
                  <c:v>126.4</c:v>
                </c:pt>
                <c:pt idx="185">
                  <c:v>126.6</c:v>
                </c:pt>
                <c:pt idx="186">
                  <c:v>124.9</c:v>
                </c:pt>
                <c:pt idx="187">
                  <c:v>122.9</c:v>
                </c:pt>
                <c:pt idx="188">
                  <c:v>121.9</c:v>
                </c:pt>
                <c:pt idx="189">
                  <c:v>114.3</c:v>
                </c:pt>
                <c:pt idx="190">
                  <c:v>104.9</c:v>
                </c:pt>
                <c:pt idx="191">
                  <c:v>104.8</c:v>
                </c:pt>
                <c:pt idx="192">
                  <c:v>107.1</c:v>
                </c:pt>
                <c:pt idx="193">
                  <c:v>107.8</c:v>
                </c:pt>
                <c:pt idx="194">
                  <c:v>109.2</c:v>
                </c:pt>
                <c:pt idx="195">
                  <c:v>113.4</c:v>
                </c:pt>
                <c:pt idx="196">
                  <c:v>116.7</c:v>
                </c:pt>
                <c:pt idx="197">
                  <c:v>121.1</c:v>
                </c:pt>
                <c:pt idx="198">
                  <c:v>124.1</c:v>
                </c:pt>
                <c:pt idx="199">
                  <c:v>127.4</c:v>
                </c:pt>
                <c:pt idx="200">
                  <c:v>129.9</c:v>
                </c:pt>
                <c:pt idx="201">
                  <c:v>131.69999999999999</c:v>
                </c:pt>
                <c:pt idx="202">
                  <c:v>132.30000000000001</c:v>
                </c:pt>
                <c:pt idx="203">
                  <c:v>134.69999999999999</c:v>
                </c:pt>
                <c:pt idx="204">
                  <c:v>138.30000000000001</c:v>
                </c:pt>
                <c:pt idx="205">
                  <c:v>140.69999999999999</c:v>
                </c:pt>
                <c:pt idx="206">
                  <c:v>143.4</c:v>
                </c:pt>
                <c:pt idx="207">
                  <c:v>146.6</c:v>
                </c:pt>
                <c:pt idx="208">
                  <c:v>145.80000000000001</c:v>
                </c:pt>
                <c:pt idx="209">
                  <c:v>146.9</c:v>
                </c:pt>
                <c:pt idx="210">
                  <c:v>151.30000000000001</c:v>
                </c:pt>
                <c:pt idx="211">
                  <c:v>154.9</c:v>
                </c:pt>
                <c:pt idx="212">
                  <c:v>156.1</c:v>
                </c:pt>
                <c:pt idx="213">
                  <c:v>160.19999999999999</c:v>
                </c:pt>
                <c:pt idx="214">
                  <c:v>163.69999999999999</c:v>
                </c:pt>
                <c:pt idx="215">
                  <c:v>163</c:v>
                </c:pt>
                <c:pt idx="216">
                  <c:v>169.5</c:v>
                </c:pt>
                <c:pt idx="217">
                  <c:v>176.4</c:v>
                </c:pt>
                <c:pt idx="218">
                  <c:v>179.5</c:v>
                </c:pt>
                <c:pt idx="219">
                  <c:v>183.3</c:v>
                </c:pt>
                <c:pt idx="220">
                  <c:v>185.9</c:v>
                </c:pt>
                <c:pt idx="221">
                  <c:v>188.1</c:v>
                </c:pt>
                <c:pt idx="222">
                  <c:v>185.5</c:v>
                </c:pt>
                <c:pt idx="223">
                  <c:v>184.5</c:v>
                </c:pt>
                <c:pt idx="224">
                  <c:v>185.6</c:v>
                </c:pt>
                <c:pt idx="225">
                  <c:v>183.2</c:v>
                </c:pt>
                <c:pt idx="226">
                  <c:v>182</c:v>
                </c:pt>
                <c:pt idx="227">
                  <c:v>181.1</c:v>
                </c:pt>
                <c:pt idx="228">
                  <c:v>179.8</c:v>
                </c:pt>
                <c:pt idx="229">
                  <c:v>183.8</c:v>
                </c:pt>
                <c:pt idx="230">
                  <c:v>192.2</c:v>
                </c:pt>
                <c:pt idx="231">
                  <c:v>198.5</c:v>
                </c:pt>
                <c:pt idx="232">
                  <c:v>203.2</c:v>
                </c:pt>
                <c:pt idx="233">
                  <c:v>205.1</c:v>
                </c:pt>
                <c:pt idx="234">
                  <c:v>206.1</c:v>
                </c:pt>
                <c:pt idx="235">
                  <c:v>210.8</c:v>
                </c:pt>
                <c:pt idx="236">
                  <c:v>217.8</c:v>
                </c:pt>
                <c:pt idx="237">
                  <c:v>223.7</c:v>
                </c:pt>
                <c:pt idx="238">
                  <c:v>225.9</c:v>
                </c:pt>
                <c:pt idx="239">
                  <c:v>227.6</c:v>
                </c:pt>
                <c:pt idx="240">
                  <c:v>232.5</c:v>
                </c:pt>
                <c:pt idx="241">
                  <c:v>240</c:v>
                </c:pt>
                <c:pt idx="242">
                  <c:v>239.9</c:v>
                </c:pt>
                <c:pt idx="243">
                  <c:v>239.4</c:v>
                </c:pt>
                <c:pt idx="244">
                  <c:v>240.8</c:v>
                </c:pt>
                <c:pt idx="245">
                  <c:v>243.3</c:v>
                </c:pt>
                <c:pt idx="246">
                  <c:v>245.1</c:v>
                </c:pt>
                <c:pt idx="247">
                  <c:v>246.3</c:v>
                </c:pt>
                <c:pt idx="248">
                  <c:v>245.5</c:v>
                </c:pt>
                <c:pt idx="249">
                  <c:v>245.4</c:v>
                </c:pt>
                <c:pt idx="250">
                  <c:v>245</c:v>
                </c:pt>
                <c:pt idx="251">
                  <c:v>245.1</c:v>
                </c:pt>
                <c:pt idx="252">
                  <c:v>244.7</c:v>
                </c:pt>
                <c:pt idx="253">
                  <c:v>244.3</c:v>
                </c:pt>
                <c:pt idx="254">
                  <c:v>243.7</c:v>
                </c:pt>
                <c:pt idx="255">
                  <c:v>245</c:v>
                </c:pt>
                <c:pt idx="256">
                  <c:v>247.4</c:v>
                </c:pt>
                <c:pt idx="257">
                  <c:v>250.3</c:v>
                </c:pt>
                <c:pt idx="258">
                  <c:v>256.39999999999992</c:v>
                </c:pt>
                <c:pt idx="259">
                  <c:v>261.2</c:v>
                </c:pt>
                <c:pt idx="260">
                  <c:v>266.3</c:v>
                </c:pt>
                <c:pt idx="261">
                  <c:v>270.5</c:v>
                </c:pt>
                <c:pt idx="262">
                  <c:v>274.10000000000002</c:v>
                </c:pt>
                <c:pt idx="263">
                  <c:v>278.3</c:v>
                </c:pt>
                <c:pt idx="264">
                  <c:v>284.60000000000002</c:v>
                </c:pt>
                <c:pt idx="265">
                  <c:v>291.5</c:v>
                </c:pt>
                <c:pt idx="266">
                  <c:v>291.5</c:v>
                </c:pt>
                <c:pt idx="267">
                  <c:v>297.3</c:v>
                </c:pt>
                <c:pt idx="268">
                  <c:v>298.5</c:v>
                </c:pt>
                <c:pt idx="269">
                  <c:v>300.7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465024"/>
        <c:axId val="540177472"/>
      </c:lineChart>
      <c:lineChart>
        <c:grouping val="standard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失業率(右軸)</c:v>
                </c:pt>
              </c:strCache>
            </c:strRef>
          </c:tx>
          <c:spPr>
            <a:ln>
              <a:solidFill>
                <a:srgbClr val="336600"/>
              </a:solidFill>
            </a:ln>
          </c:spPr>
          <c:marker>
            <c:symbol val="none"/>
          </c:marker>
          <c:cat>
            <c:strRef>
              <c:f>Sheet1!$A$2:$A$271</c:f>
              <c:strCache>
                <c:ptCount val="270"/>
                <c:pt idx="0">
                  <c:v>93年1月</c:v>
                </c:pt>
                <c:pt idx="1">
                  <c:v>93年2月</c:v>
                </c:pt>
                <c:pt idx="2">
                  <c:v>93年3月</c:v>
                </c:pt>
                <c:pt idx="3">
                  <c:v>93年4月</c:v>
                </c:pt>
                <c:pt idx="4">
                  <c:v>93年5月</c:v>
                </c:pt>
                <c:pt idx="5">
                  <c:v>93年6月</c:v>
                </c:pt>
                <c:pt idx="6">
                  <c:v>93年7月</c:v>
                </c:pt>
                <c:pt idx="7">
                  <c:v>93年8月</c:v>
                </c:pt>
                <c:pt idx="8">
                  <c:v>93年9月</c:v>
                </c:pt>
                <c:pt idx="9">
                  <c:v>93年10月</c:v>
                </c:pt>
                <c:pt idx="10">
                  <c:v>93年11月</c:v>
                </c:pt>
                <c:pt idx="11">
                  <c:v>93年12月</c:v>
                </c:pt>
                <c:pt idx="12">
                  <c:v>94年1月</c:v>
                </c:pt>
                <c:pt idx="13">
                  <c:v>94年2月</c:v>
                </c:pt>
                <c:pt idx="14">
                  <c:v>94年3月</c:v>
                </c:pt>
                <c:pt idx="15">
                  <c:v>94年4月</c:v>
                </c:pt>
                <c:pt idx="16">
                  <c:v>94年5月</c:v>
                </c:pt>
                <c:pt idx="17">
                  <c:v>94年6月</c:v>
                </c:pt>
                <c:pt idx="18">
                  <c:v>94年7月</c:v>
                </c:pt>
                <c:pt idx="19">
                  <c:v>94年8月</c:v>
                </c:pt>
                <c:pt idx="20">
                  <c:v>94年9月</c:v>
                </c:pt>
                <c:pt idx="21">
                  <c:v>94年10月</c:v>
                </c:pt>
                <c:pt idx="22">
                  <c:v>94年11月</c:v>
                </c:pt>
                <c:pt idx="23">
                  <c:v>94年12月</c:v>
                </c:pt>
                <c:pt idx="24">
                  <c:v>95年1月</c:v>
                </c:pt>
                <c:pt idx="25">
                  <c:v>95年2月</c:v>
                </c:pt>
                <c:pt idx="26">
                  <c:v>95年3月</c:v>
                </c:pt>
                <c:pt idx="27">
                  <c:v>95年4月</c:v>
                </c:pt>
                <c:pt idx="28">
                  <c:v>95年5月</c:v>
                </c:pt>
                <c:pt idx="29">
                  <c:v>95年6月</c:v>
                </c:pt>
                <c:pt idx="30">
                  <c:v>95年7月</c:v>
                </c:pt>
                <c:pt idx="31">
                  <c:v>95年8月</c:v>
                </c:pt>
                <c:pt idx="32">
                  <c:v>95年9月</c:v>
                </c:pt>
                <c:pt idx="33">
                  <c:v>95年10月</c:v>
                </c:pt>
                <c:pt idx="34">
                  <c:v>95年11月</c:v>
                </c:pt>
                <c:pt idx="35">
                  <c:v>95年12月</c:v>
                </c:pt>
                <c:pt idx="36">
                  <c:v>96年1月</c:v>
                </c:pt>
                <c:pt idx="37">
                  <c:v>96年2月</c:v>
                </c:pt>
                <c:pt idx="38">
                  <c:v>96年3月</c:v>
                </c:pt>
                <c:pt idx="39">
                  <c:v>96年4月</c:v>
                </c:pt>
                <c:pt idx="40">
                  <c:v>96年5月</c:v>
                </c:pt>
                <c:pt idx="41">
                  <c:v>96年6月</c:v>
                </c:pt>
                <c:pt idx="42">
                  <c:v>96年7月</c:v>
                </c:pt>
                <c:pt idx="43">
                  <c:v>96年8月</c:v>
                </c:pt>
                <c:pt idx="44">
                  <c:v>96年9月</c:v>
                </c:pt>
                <c:pt idx="45">
                  <c:v>96年10月</c:v>
                </c:pt>
                <c:pt idx="46">
                  <c:v>96年11月</c:v>
                </c:pt>
                <c:pt idx="47">
                  <c:v>96年12月</c:v>
                </c:pt>
                <c:pt idx="48">
                  <c:v>97年1月</c:v>
                </c:pt>
                <c:pt idx="49">
                  <c:v>97年2月</c:v>
                </c:pt>
                <c:pt idx="50">
                  <c:v>97年3月</c:v>
                </c:pt>
                <c:pt idx="51">
                  <c:v>97年4月</c:v>
                </c:pt>
                <c:pt idx="52">
                  <c:v>97年5月</c:v>
                </c:pt>
                <c:pt idx="53">
                  <c:v>97年6月</c:v>
                </c:pt>
                <c:pt idx="54">
                  <c:v>97年7月</c:v>
                </c:pt>
                <c:pt idx="55">
                  <c:v>97年8月</c:v>
                </c:pt>
                <c:pt idx="56">
                  <c:v>97年9月</c:v>
                </c:pt>
                <c:pt idx="57">
                  <c:v>97年10月</c:v>
                </c:pt>
                <c:pt idx="58">
                  <c:v>97年11月</c:v>
                </c:pt>
                <c:pt idx="59">
                  <c:v>97年12月</c:v>
                </c:pt>
                <c:pt idx="60">
                  <c:v>98年1月</c:v>
                </c:pt>
                <c:pt idx="61">
                  <c:v>98年2月</c:v>
                </c:pt>
                <c:pt idx="62">
                  <c:v>98年3月</c:v>
                </c:pt>
                <c:pt idx="63">
                  <c:v>98年4月</c:v>
                </c:pt>
                <c:pt idx="64">
                  <c:v>98年5月</c:v>
                </c:pt>
                <c:pt idx="65">
                  <c:v>98年6月</c:v>
                </c:pt>
                <c:pt idx="66">
                  <c:v>98年7月</c:v>
                </c:pt>
                <c:pt idx="67">
                  <c:v>98年8月</c:v>
                </c:pt>
                <c:pt idx="68">
                  <c:v>98年9月</c:v>
                </c:pt>
                <c:pt idx="69">
                  <c:v>98年10月</c:v>
                </c:pt>
                <c:pt idx="70">
                  <c:v>98年11月</c:v>
                </c:pt>
                <c:pt idx="71">
                  <c:v>98年12月</c:v>
                </c:pt>
                <c:pt idx="72">
                  <c:v>99年1月</c:v>
                </c:pt>
                <c:pt idx="73">
                  <c:v>99年2月</c:v>
                </c:pt>
                <c:pt idx="74">
                  <c:v>99年3月</c:v>
                </c:pt>
                <c:pt idx="75">
                  <c:v>99年4月</c:v>
                </c:pt>
                <c:pt idx="76">
                  <c:v>99年5月</c:v>
                </c:pt>
                <c:pt idx="77">
                  <c:v>99年6月</c:v>
                </c:pt>
                <c:pt idx="78">
                  <c:v>99年7月</c:v>
                </c:pt>
                <c:pt idx="79">
                  <c:v>99年8月</c:v>
                </c:pt>
                <c:pt idx="80">
                  <c:v>99年9月</c:v>
                </c:pt>
                <c:pt idx="81">
                  <c:v>99年10月</c:v>
                </c:pt>
                <c:pt idx="82">
                  <c:v>99年11月</c:v>
                </c:pt>
                <c:pt idx="83">
                  <c:v>99年12月</c:v>
                </c:pt>
                <c:pt idx="84">
                  <c:v>00年1月</c:v>
                </c:pt>
                <c:pt idx="85">
                  <c:v>00年2月</c:v>
                </c:pt>
                <c:pt idx="86">
                  <c:v>00年3月</c:v>
                </c:pt>
                <c:pt idx="87">
                  <c:v>00年4月</c:v>
                </c:pt>
                <c:pt idx="88">
                  <c:v>00年5月</c:v>
                </c:pt>
                <c:pt idx="89">
                  <c:v>00年6月</c:v>
                </c:pt>
                <c:pt idx="90">
                  <c:v>00年7月</c:v>
                </c:pt>
                <c:pt idx="91">
                  <c:v>00年8月</c:v>
                </c:pt>
                <c:pt idx="92">
                  <c:v>00年9月</c:v>
                </c:pt>
                <c:pt idx="93">
                  <c:v>00年10月</c:v>
                </c:pt>
                <c:pt idx="94">
                  <c:v>00年11月</c:v>
                </c:pt>
                <c:pt idx="95">
                  <c:v>00年12月</c:v>
                </c:pt>
                <c:pt idx="96">
                  <c:v>01年1月</c:v>
                </c:pt>
                <c:pt idx="97">
                  <c:v>01年2月</c:v>
                </c:pt>
                <c:pt idx="98">
                  <c:v>01年3月</c:v>
                </c:pt>
                <c:pt idx="99">
                  <c:v>01年4月</c:v>
                </c:pt>
                <c:pt idx="100">
                  <c:v>01年5月</c:v>
                </c:pt>
                <c:pt idx="101">
                  <c:v>01年6月</c:v>
                </c:pt>
                <c:pt idx="102">
                  <c:v>01年7月</c:v>
                </c:pt>
                <c:pt idx="103">
                  <c:v>01年8月</c:v>
                </c:pt>
                <c:pt idx="104">
                  <c:v>01年9月</c:v>
                </c:pt>
                <c:pt idx="105">
                  <c:v>01年10月</c:v>
                </c:pt>
                <c:pt idx="106">
                  <c:v>01年11月</c:v>
                </c:pt>
                <c:pt idx="107">
                  <c:v>01年12月</c:v>
                </c:pt>
                <c:pt idx="108">
                  <c:v>02年1月</c:v>
                </c:pt>
                <c:pt idx="109">
                  <c:v>02年2月</c:v>
                </c:pt>
                <c:pt idx="110">
                  <c:v>02年3月</c:v>
                </c:pt>
                <c:pt idx="111">
                  <c:v>02年4月</c:v>
                </c:pt>
                <c:pt idx="112">
                  <c:v>02年5月</c:v>
                </c:pt>
                <c:pt idx="113">
                  <c:v>02年6月</c:v>
                </c:pt>
                <c:pt idx="114">
                  <c:v>02年7月</c:v>
                </c:pt>
                <c:pt idx="115">
                  <c:v>02年8月</c:v>
                </c:pt>
                <c:pt idx="116">
                  <c:v>02年9月</c:v>
                </c:pt>
                <c:pt idx="117">
                  <c:v>02年10月</c:v>
                </c:pt>
                <c:pt idx="118">
                  <c:v>02年11月</c:v>
                </c:pt>
                <c:pt idx="119">
                  <c:v>02年12月</c:v>
                </c:pt>
                <c:pt idx="120">
                  <c:v>03年1月</c:v>
                </c:pt>
                <c:pt idx="121">
                  <c:v>03年2月</c:v>
                </c:pt>
                <c:pt idx="122">
                  <c:v>03年3月</c:v>
                </c:pt>
                <c:pt idx="123">
                  <c:v>03年4月</c:v>
                </c:pt>
                <c:pt idx="124">
                  <c:v>03年5月</c:v>
                </c:pt>
                <c:pt idx="125">
                  <c:v>03年6月</c:v>
                </c:pt>
                <c:pt idx="126">
                  <c:v>03年7月</c:v>
                </c:pt>
                <c:pt idx="127">
                  <c:v>03年8月</c:v>
                </c:pt>
                <c:pt idx="128">
                  <c:v>03年9月</c:v>
                </c:pt>
                <c:pt idx="129">
                  <c:v>03年10月</c:v>
                </c:pt>
                <c:pt idx="130">
                  <c:v>03年11月</c:v>
                </c:pt>
                <c:pt idx="131">
                  <c:v>03年12月</c:v>
                </c:pt>
                <c:pt idx="132">
                  <c:v>04年1月</c:v>
                </c:pt>
                <c:pt idx="133">
                  <c:v>04年2月</c:v>
                </c:pt>
                <c:pt idx="134">
                  <c:v>04年3月</c:v>
                </c:pt>
                <c:pt idx="135">
                  <c:v>04年4月</c:v>
                </c:pt>
                <c:pt idx="136">
                  <c:v>04年5月</c:v>
                </c:pt>
                <c:pt idx="137">
                  <c:v>04年6月</c:v>
                </c:pt>
                <c:pt idx="138">
                  <c:v>04年7月</c:v>
                </c:pt>
                <c:pt idx="139">
                  <c:v>04年8月</c:v>
                </c:pt>
                <c:pt idx="140">
                  <c:v>04年9月</c:v>
                </c:pt>
                <c:pt idx="141">
                  <c:v>04年10月</c:v>
                </c:pt>
                <c:pt idx="142">
                  <c:v>04年11月</c:v>
                </c:pt>
                <c:pt idx="143">
                  <c:v>04年12月</c:v>
                </c:pt>
                <c:pt idx="144">
                  <c:v>05年1月</c:v>
                </c:pt>
                <c:pt idx="145">
                  <c:v>05年2月</c:v>
                </c:pt>
                <c:pt idx="146">
                  <c:v>05年3月</c:v>
                </c:pt>
                <c:pt idx="147">
                  <c:v>05年4月</c:v>
                </c:pt>
                <c:pt idx="148">
                  <c:v>05年5月</c:v>
                </c:pt>
                <c:pt idx="149">
                  <c:v>05年6月</c:v>
                </c:pt>
                <c:pt idx="150">
                  <c:v>05年7月</c:v>
                </c:pt>
                <c:pt idx="151">
                  <c:v>05年8月</c:v>
                </c:pt>
                <c:pt idx="152">
                  <c:v>05年9月</c:v>
                </c:pt>
                <c:pt idx="153">
                  <c:v>05年10月</c:v>
                </c:pt>
                <c:pt idx="154">
                  <c:v>05年11月</c:v>
                </c:pt>
                <c:pt idx="155">
                  <c:v>05年12月</c:v>
                </c:pt>
                <c:pt idx="156">
                  <c:v>06年1月</c:v>
                </c:pt>
                <c:pt idx="157">
                  <c:v>06年2月</c:v>
                </c:pt>
                <c:pt idx="158">
                  <c:v>06年3月</c:v>
                </c:pt>
                <c:pt idx="159">
                  <c:v>06年4月</c:v>
                </c:pt>
                <c:pt idx="160">
                  <c:v>06年5月</c:v>
                </c:pt>
                <c:pt idx="161">
                  <c:v>06年6月</c:v>
                </c:pt>
                <c:pt idx="162">
                  <c:v>06年7月</c:v>
                </c:pt>
                <c:pt idx="163">
                  <c:v>06年8月</c:v>
                </c:pt>
                <c:pt idx="164">
                  <c:v>06年9月</c:v>
                </c:pt>
                <c:pt idx="165">
                  <c:v>06年10月</c:v>
                </c:pt>
                <c:pt idx="166">
                  <c:v>06年11月</c:v>
                </c:pt>
                <c:pt idx="167">
                  <c:v>06年12月</c:v>
                </c:pt>
                <c:pt idx="168">
                  <c:v>07年1月</c:v>
                </c:pt>
                <c:pt idx="169">
                  <c:v>07年2月</c:v>
                </c:pt>
                <c:pt idx="170">
                  <c:v>07年3月</c:v>
                </c:pt>
                <c:pt idx="171">
                  <c:v>07年4月</c:v>
                </c:pt>
                <c:pt idx="172">
                  <c:v>07年5月</c:v>
                </c:pt>
                <c:pt idx="173">
                  <c:v>07年6月</c:v>
                </c:pt>
                <c:pt idx="174">
                  <c:v>07年7月</c:v>
                </c:pt>
                <c:pt idx="175">
                  <c:v>07年8月</c:v>
                </c:pt>
                <c:pt idx="176">
                  <c:v>07年9月</c:v>
                </c:pt>
                <c:pt idx="177">
                  <c:v>07年10月</c:v>
                </c:pt>
                <c:pt idx="178">
                  <c:v>07年11月</c:v>
                </c:pt>
                <c:pt idx="179">
                  <c:v>07年12月</c:v>
                </c:pt>
                <c:pt idx="180">
                  <c:v>08年1月</c:v>
                </c:pt>
                <c:pt idx="181">
                  <c:v>08年2月</c:v>
                </c:pt>
                <c:pt idx="182">
                  <c:v>08年3月</c:v>
                </c:pt>
                <c:pt idx="183">
                  <c:v>08年4月</c:v>
                </c:pt>
                <c:pt idx="184">
                  <c:v>08年5月</c:v>
                </c:pt>
                <c:pt idx="185">
                  <c:v>08年6月</c:v>
                </c:pt>
                <c:pt idx="186">
                  <c:v>08年7月</c:v>
                </c:pt>
                <c:pt idx="187">
                  <c:v>08年8月</c:v>
                </c:pt>
                <c:pt idx="188">
                  <c:v>08年9月</c:v>
                </c:pt>
                <c:pt idx="189">
                  <c:v>08年10月</c:v>
                </c:pt>
                <c:pt idx="190">
                  <c:v>08年11月</c:v>
                </c:pt>
                <c:pt idx="191">
                  <c:v>08年12月</c:v>
                </c:pt>
                <c:pt idx="192">
                  <c:v>09年1月</c:v>
                </c:pt>
                <c:pt idx="193">
                  <c:v>09年2月</c:v>
                </c:pt>
                <c:pt idx="194">
                  <c:v>09年3月</c:v>
                </c:pt>
                <c:pt idx="195">
                  <c:v>09年4月</c:v>
                </c:pt>
                <c:pt idx="196">
                  <c:v>09年5月</c:v>
                </c:pt>
                <c:pt idx="197">
                  <c:v>09年6月</c:v>
                </c:pt>
                <c:pt idx="198">
                  <c:v>09年7月</c:v>
                </c:pt>
                <c:pt idx="199">
                  <c:v>09年8月</c:v>
                </c:pt>
                <c:pt idx="200">
                  <c:v>09年9月</c:v>
                </c:pt>
                <c:pt idx="201">
                  <c:v>09年10月</c:v>
                </c:pt>
                <c:pt idx="202">
                  <c:v>09年11月</c:v>
                </c:pt>
                <c:pt idx="203">
                  <c:v>09年12月</c:v>
                </c:pt>
                <c:pt idx="204">
                  <c:v>10年1月</c:v>
                </c:pt>
                <c:pt idx="205">
                  <c:v>10年2月</c:v>
                </c:pt>
                <c:pt idx="206">
                  <c:v>10年3月</c:v>
                </c:pt>
                <c:pt idx="207">
                  <c:v>10年4月</c:v>
                </c:pt>
                <c:pt idx="208">
                  <c:v>10年5月</c:v>
                </c:pt>
                <c:pt idx="209">
                  <c:v>10年6月</c:v>
                </c:pt>
                <c:pt idx="210">
                  <c:v>10年7月</c:v>
                </c:pt>
                <c:pt idx="211">
                  <c:v>10年8月</c:v>
                </c:pt>
                <c:pt idx="212">
                  <c:v>10年9月</c:v>
                </c:pt>
                <c:pt idx="213">
                  <c:v>10年10月</c:v>
                </c:pt>
                <c:pt idx="214">
                  <c:v>10年11月</c:v>
                </c:pt>
                <c:pt idx="215">
                  <c:v>10年12月</c:v>
                </c:pt>
                <c:pt idx="216">
                  <c:v>11年1月</c:v>
                </c:pt>
                <c:pt idx="217">
                  <c:v>11年2月</c:v>
                </c:pt>
                <c:pt idx="218">
                  <c:v>11年3月</c:v>
                </c:pt>
                <c:pt idx="219">
                  <c:v>11年4月</c:v>
                </c:pt>
                <c:pt idx="220">
                  <c:v>11年5月</c:v>
                </c:pt>
                <c:pt idx="221">
                  <c:v>11年6月</c:v>
                </c:pt>
                <c:pt idx="222">
                  <c:v>11年7月</c:v>
                </c:pt>
                <c:pt idx="223">
                  <c:v>11年8月</c:v>
                </c:pt>
                <c:pt idx="224">
                  <c:v>11年9月</c:v>
                </c:pt>
                <c:pt idx="225">
                  <c:v>11年10月</c:v>
                </c:pt>
                <c:pt idx="226">
                  <c:v>11年11月</c:v>
                </c:pt>
                <c:pt idx="227">
                  <c:v>11年12月</c:v>
                </c:pt>
                <c:pt idx="228">
                  <c:v>12年1月</c:v>
                </c:pt>
                <c:pt idx="229">
                  <c:v>12年2月</c:v>
                </c:pt>
                <c:pt idx="230">
                  <c:v>12年3月</c:v>
                </c:pt>
                <c:pt idx="231">
                  <c:v>12年4月</c:v>
                </c:pt>
                <c:pt idx="232">
                  <c:v>12年5月</c:v>
                </c:pt>
                <c:pt idx="233">
                  <c:v>12年6月</c:v>
                </c:pt>
                <c:pt idx="234">
                  <c:v>12年7月</c:v>
                </c:pt>
                <c:pt idx="235">
                  <c:v>12年8月</c:v>
                </c:pt>
                <c:pt idx="236">
                  <c:v>12年9月</c:v>
                </c:pt>
                <c:pt idx="237">
                  <c:v>12年10月</c:v>
                </c:pt>
                <c:pt idx="238">
                  <c:v>12年11月</c:v>
                </c:pt>
                <c:pt idx="239">
                  <c:v>12年12月</c:v>
                </c:pt>
                <c:pt idx="240">
                  <c:v>13年1月</c:v>
                </c:pt>
                <c:pt idx="241">
                  <c:v>13年2月</c:v>
                </c:pt>
                <c:pt idx="242">
                  <c:v>13年3月</c:v>
                </c:pt>
                <c:pt idx="243">
                  <c:v>13年4月</c:v>
                </c:pt>
                <c:pt idx="244">
                  <c:v>13年5月</c:v>
                </c:pt>
                <c:pt idx="245">
                  <c:v>13年6月</c:v>
                </c:pt>
                <c:pt idx="246">
                  <c:v>13年7月</c:v>
                </c:pt>
                <c:pt idx="247">
                  <c:v>13年8月</c:v>
                </c:pt>
                <c:pt idx="248">
                  <c:v>13年9月</c:v>
                </c:pt>
                <c:pt idx="249">
                  <c:v>13年10月</c:v>
                </c:pt>
                <c:pt idx="250">
                  <c:v>13年11月</c:v>
                </c:pt>
                <c:pt idx="251">
                  <c:v>13年12月</c:v>
                </c:pt>
                <c:pt idx="252">
                  <c:v>14年1月</c:v>
                </c:pt>
                <c:pt idx="253">
                  <c:v>14年2月</c:v>
                </c:pt>
                <c:pt idx="254">
                  <c:v>14年3月</c:v>
                </c:pt>
                <c:pt idx="255">
                  <c:v>14年4月</c:v>
                </c:pt>
                <c:pt idx="256">
                  <c:v>14年5月</c:v>
                </c:pt>
                <c:pt idx="257">
                  <c:v>14年6月</c:v>
                </c:pt>
                <c:pt idx="258">
                  <c:v>14年7月</c:v>
                </c:pt>
                <c:pt idx="259">
                  <c:v>14年8月</c:v>
                </c:pt>
                <c:pt idx="260">
                  <c:v>14年9月</c:v>
                </c:pt>
                <c:pt idx="261">
                  <c:v>14年10月</c:v>
                </c:pt>
                <c:pt idx="262">
                  <c:v>14年11月</c:v>
                </c:pt>
                <c:pt idx="263">
                  <c:v>14年12月</c:v>
                </c:pt>
                <c:pt idx="264">
                  <c:v>15年1月</c:v>
                </c:pt>
                <c:pt idx="265">
                  <c:v>15年2月</c:v>
                </c:pt>
                <c:pt idx="266">
                  <c:v>15年3月</c:v>
                </c:pt>
                <c:pt idx="267">
                  <c:v>15年4月</c:v>
                </c:pt>
                <c:pt idx="268">
                  <c:v>15年5月</c:v>
                </c:pt>
                <c:pt idx="269">
                  <c:v>15年6月</c:v>
                </c:pt>
              </c:strCache>
            </c:strRef>
          </c:cat>
          <c:val>
            <c:numRef>
              <c:f>Sheet1!$E$2:$E$271</c:f>
              <c:numCache>
                <c:formatCode>0.0%</c:formatCode>
                <c:ptCount val="270"/>
                <c:pt idx="0">
                  <c:v>1.8000000000000006E-2</c:v>
                </c:pt>
                <c:pt idx="1">
                  <c:v>2.0000000000000004E-2</c:v>
                </c:pt>
                <c:pt idx="2">
                  <c:v>2.1000000000000005E-2</c:v>
                </c:pt>
                <c:pt idx="3">
                  <c:v>2.2000000000000006E-2</c:v>
                </c:pt>
                <c:pt idx="4">
                  <c:v>2.0000000000000004E-2</c:v>
                </c:pt>
                <c:pt idx="5">
                  <c:v>2.0000000000000004E-2</c:v>
                </c:pt>
                <c:pt idx="6">
                  <c:v>2.0000000000000004E-2</c:v>
                </c:pt>
                <c:pt idx="7">
                  <c:v>2.0000000000000004E-2</c:v>
                </c:pt>
                <c:pt idx="8">
                  <c:v>1.9000000000000003E-2</c:v>
                </c:pt>
                <c:pt idx="9">
                  <c:v>2.0000000000000004E-2</c:v>
                </c:pt>
                <c:pt idx="10">
                  <c:v>2.0000000000000004E-2</c:v>
                </c:pt>
                <c:pt idx="11">
                  <c:v>1.8000000000000006E-2</c:v>
                </c:pt>
                <c:pt idx="12">
                  <c:v>1.8000000000000006E-2</c:v>
                </c:pt>
                <c:pt idx="13">
                  <c:v>1.7000000000000001E-2</c:v>
                </c:pt>
                <c:pt idx="14">
                  <c:v>1.9000000000000003E-2</c:v>
                </c:pt>
                <c:pt idx="15">
                  <c:v>1.9000000000000003E-2</c:v>
                </c:pt>
                <c:pt idx="16">
                  <c:v>1.9000000000000003E-2</c:v>
                </c:pt>
                <c:pt idx="17">
                  <c:v>1.6000000000000004E-2</c:v>
                </c:pt>
                <c:pt idx="18">
                  <c:v>1.7000000000000001E-2</c:v>
                </c:pt>
                <c:pt idx="19">
                  <c:v>1.9000000000000003E-2</c:v>
                </c:pt>
                <c:pt idx="20">
                  <c:v>2.3E-2</c:v>
                </c:pt>
                <c:pt idx="21">
                  <c:v>2.3E-2</c:v>
                </c:pt>
                <c:pt idx="22">
                  <c:v>2.1000000000000005E-2</c:v>
                </c:pt>
                <c:pt idx="23">
                  <c:v>1.9000000000000003E-2</c:v>
                </c:pt>
                <c:pt idx="24">
                  <c:v>2.0000000000000004E-2</c:v>
                </c:pt>
                <c:pt idx="25">
                  <c:v>2.3E-2</c:v>
                </c:pt>
                <c:pt idx="26">
                  <c:v>2.6000000000000002E-2</c:v>
                </c:pt>
                <c:pt idx="27">
                  <c:v>2.8000000000000001E-2</c:v>
                </c:pt>
                <c:pt idx="28">
                  <c:v>2.700000000000001E-2</c:v>
                </c:pt>
                <c:pt idx="29">
                  <c:v>2.8999999999999998E-2</c:v>
                </c:pt>
                <c:pt idx="30">
                  <c:v>3.2000000000000008E-2</c:v>
                </c:pt>
                <c:pt idx="31">
                  <c:v>3.6000000000000011E-2</c:v>
                </c:pt>
                <c:pt idx="32">
                  <c:v>3.7000000000000012E-2</c:v>
                </c:pt>
                <c:pt idx="33">
                  <c:v>3.7000000000000012E-2</c:v>
                </c:pt>
                <c:pt idx="34">
                  <c:v>3.7000000000000012E-2</c:v>
                </c:pt>
                <c:pt idx="35">
                  <c:v>3.500000000000001E-2</c:v>
                </c:pt>
                <c:pt idx="36">
                  <c:v>3.1000000000000003E-2</c:v>
                </c:pt>
                <c:pt idx="37">
                  <c:v>3.0000000000000002E-2</c:v>
                </c:pt>
                <c:pt idx="38">
                  <c:v>3.0000000000000002E-2</c:v>
                </c:pt>
                <c:pt idx="39">
                  <c:v>3.1000000000000003E-2</c:v>
                </c:pt>
                <c:pt idx="40">
                  <c:v>3.0000000000000002E-2</c:v>
                </c:pt>
                <c:pt idx="41">
                  <c:v>2.8999999999999998E-2</c:v>
                </c:pt>
                <c:pt idx="42">
                  <c:v>2.8000000000000001E-2</c:v>
                </c:pt>
                <c:pt idx="43">
                  <c:v>2.8000000000000001E-2</c:v>
                </c:pt>
                <c:pt idx="44">
                  <c:v>2.6000000000000002E-2</c:v>
                </c:pt>
                <c:pt idx="45">
                  <c:v>2.6000000000000002E-2</c:v>
                </c:pt>
                <c:pt idx="46">
                  <c:v>2.700000000000001E-2</c:v>
                </c:pt>
                <c:pt idx="47">
                  <c:v>2.6000000000000002E-2</c:v>
                </c:pt>
                <c:pt idx="48">
                  <c:v>2.3E-2</c:v>
                </c:pt>
                <c:pt idx="49">
                  <c:v>2.2000000000000006E-2</c:v>
                </c:pt>
                <c:pt idx="50">
                  <c:v>2.2000000000000006E-2</c:v>
                </c:pt>
                <c:pt idx="51">
                  <c:v>2.3E-2</c:v>
                </c:pt>
                <c:pt idx="52">
                  <c:v>2.2000000000000006E-2</c:v>
                </c:pt>
                <c:pt idx="53">
                  <c:v>2.1000000000000005E-2</c:v>
                </c:pt>
                <c:pt idx="54">
                  <c:v>2.2000000000000006E-2</c:v>
                </c:pt>
                <c:pt idx="55">
                  <c:v>2.2000000000000006E-2</c:v>
                </c:pt>
                <c:pt idx="56">
                  <c:v>2.2000000000000006E-2</c:v>
                </c:pt>
                <c:pt idx="57">
                  <c:v>2.3E-2</c:v>
                </c:pt>
                <c:pt idx="58">
                  <c:v>2.3E-2</c:v>
                </c:pt>
                <c:pt idx="59">
                  <c:v>2.3E-2</c:v>
                </c:pt>
                <c:pt idx="60">
                  <c:v>2.2000000000000006E-2</c:v>
                </c:pt>
                <c:pt idx="61">
                  <c:v>2.700000000000001E-2</c:v>
                </c:pt>
                <c:pt idx="62">
                  <c:v>3.3000000000000002E-2</c:v>
                </c:pt>
                <c:pt idx="63">
                  <c:v>3.7000000000000012E-2</c:v>
                </c:pt>
                <c:pt idx="64">
                  <c:v>3.9000000000000007E-2</c:v>
                </c:pt>
                <c:pt idx="65">
                  <c:v>4.3000000000000003E-2</c:v>
                </c:pt>
                <c:pt idx="66">
                  <c:v>4.8000000000000001E-2</c:v>
                </c:pt>
                <c:pt idx="67">
                  <c:v>5.2000000000000018E-2</c:v>
                </c:pt>
                <c:pt idx="68">
                  <c:v>5.3000000000000005E-2</c:v>
                </c:pt>
                <c:pt idx="69">
                  <c:v>5.5999999999999994E-2</c:v>
                </c:pt>
                <c:pt idx="70">
                  <c:v>5.7000000000000009E-2</c:v>
                </c:pt>
                <c:pt idx="71">
                  <c:v>5.9000000000000011E-2</c:v>
                </c:pt>
                <c:pt idx="72">
                  <c:v>5.9000000000000011E-2</c:v>
                </c:pt>
                <c:pt idx="73">
                  <c:v>6.0000000000000005E-2</c:v>
                </c:pt>
                <c:pt idx="74">
                  <c:v>6.2000000000000006E-2</c:v>
                </c:pt>
                <c:pt idx="75">
                  <c:v>6.3E-2</c:v>
                </c:pt>
                <c:pt idx="76">
                  <c:v>6.2000000000000006E-2</c:v>
                </c:pt>
                <c:pt idx="77">
                  <c:v>6.1000000000000006E-2</c:v>
                </c:pt>
                <c:pt idx="78">
                  <c:v>6.2000000000000006E-2</c:v>
                </c:pt>
                <c:pt idx="79">
                  <c:v>6.4000000000000015E-2</c:v>
                </c:pt>
                <c:pt idx="80">
                  <c:v>6.5000000000000002E-2</c:v>
                </c:pt>
                <c:pt idx="81">
                  <c:v>6.5000000000000002E-2</c:v>
                </c:pt>
                <c:pt idx="82">
                  <c:v>6.5000000000000002E-2</c:v>
                </c:pt>
                <c:pt idx="83">
                  <c:v>6.2000000000000006E-2</c:v>
                </c:pt>
                <c:pt idx="84">
                  <c:v>5.8000000000000003E-2</c:v>
                </c:pt>
                <c:pt idx="85">
                  <c:v>5.7000000000000009E-2</c:v>
                </c:pt>
                <c:pt idx="86">
                  <c:v>5.5000000000000007E-2</c:v>
                </c:pt>
                <c:pt idx="87">
                  <c:v>5.400000000000002E-2</c:v>
                </c:pt>
                <c:pt idx="88">
                  <c:v>0.05</c:v>
                </c:pt>
                <c:pt idx="89">
                  <c:v>0.05</c:v>
                </c:pt>
                <c:pt idx="90">
                  <c:v>5.1000000000000004E-2</c:v>
                </c:pt>
                <c:pt idx="91">
                  <c:v>5.1000000000000004E-2</c:v>
                </c:pt>
                <c:pt idx="92">
                  <c:v>4.9000000000000009E-2</c:v>
                </c:pt>
                <c:pt idx="93">
                  <c:v>4.8000000000000001E-2</c:v>
                </c:pt>
                <c:pt idx="94">
                  <c:v>4.5999999999999999E-2</c:v>
                </c:pt>
                <c:pt idx="95">
                  <c:v>4.4000000000000011E-2</c:v>
                </c:pt>
                <c:pt idx="96">
                  <c:v>4.200000000000001E-2</c:v>
                </c:pt>
                <c:pt idx="97">
                  <c:v>4.3000000000000003E-2</c:v>
                </c:pt>
                <c:pt idx="98">
                  <c:v>4.4000000000000011E-2</c:v>
                </c:pt>
                <c:pt idx="99">
                  <c:v>4.5000000000000005E-2</c:v>
                </c:pt>
                <c:pt idx="100">
                  <c:v>4.5000000000000005E-2</c:v>
                </c:pt>
                <c:pt idx="101">
                  <c:v>4.5000000000000005E-2</c:v>
                </c:pt>
                <c:pt idx="102">
                  <c:v>4.7000000000000007E-2</c:v>
                </c:pt>
                <c:pt idx="103">
                  <c:v>0.05</c:v>
                </c:pt>
                <c:pt idx="104">
                  <c:v>5.400000000000002E-2</c:v>
                </c:pt>
                <c:pt idx="105">
                  <c:v>5.5999999999999994E-2</c:v>
                </c:pt>
                <c:pt idx="106">
                  <c:v>5.9000000000000011E-2</c:v>
                </c:pt>
                <c:pt idx="107">
                  <c:v>6.1000000000000006E-2</c:v>
                </c:pt>
                <c:pt idx="108">
                  <c:v>6.3E-2</c:v>
                </c:pt>
                <c:pt idx="109">
                  <c:v>6.6000000000000003E-2</c:v>
                </c:pt>
                <c:pt idx="110">
                  <c:v>6.900000000000002E-2</c:v>
                </c:pt>
                <c:pt idx="111">
                  <c:v>7.0999999999999994E-2</c:v>
                </c:pt>
                <c:pt idx="112">
                  <c:v>7.3000000000000009E-2</c:v>
                </c:pt>
                <c:pt idx="113">
                  <c:v>7.5999999999999998E-2</c:v>
                </c:pt>
                <c:pt idx="114">
                  <c:v>7.8000000000000014E-2</c:v>
                </c:pt>
                <c:pt idx="115">
                  <c:v>7.8000000000000014E-2</c:v>
                </c:pt>
                <c:pt idx="116">
                  <c:v>7.5999999999999998E-2</c:v>
                </c:pt>
                <c:pt idx="117">
                  <c:v>7.4000000000000024E-2</c:v>
                </c:pt>
                <c:pt idx="118">
                  <c:v>7.2000000000000022E-2</c:v>
                </c:pt>
                <c:pt idx="119">
                  <c:v>7.2000000000000022E-2</c:v>
                </c:pt>
                <c:pt idx="120">
                  <c:v>7.0000000000000021E-2</c:v>
                </c:pt>
                <c:pt idx="121">
                  <c:v>7.3000000000000009E-2</c:v>
                </c:pt>
                <c:pt idx="122">
                  <c:v>7.4000000000000024E-2</c:v>
                </c:pt>
                <c:pt idx="123">
                  <c:v>7.8000000000000014E-2</c:v>
                </c:pt>
                <c:pt idx="124">
                  <c:v>8.2000000000000017E-2</c:v>
                </c:pt>
                <c:pt idx="125">
                  <c:v>8.5000000000000006E-2</c:v>
                </c:pt>
                <c:pt idx="126">
                  <c:v>8.8000000000000037E-2</c:v>
                </c:pt>
                <c:pt idx="127">
                  <c:v>8.8000000000000037E-2</c:v>
                </c:pt>
                <c:pt idx="128">
                  <c:v>8.5000000000000006E-2</c:v>
                </c:pt>
                <c:pt idx="129">
                  <c:v>8.1000000000000003E-2</c:v>
                </c:pt>
                <c:pt idx="130">
                  <c:v>7.5999999999999998E-2</c:v>
                </c:pt>
                <c:pt idx="131">
                  <c:v>7.2000000000000022E-2</c:v>
                </c:pt>
                <c:pt idx="132">
                  <c:v>7.0000000000000021E-2</c:v>
                </c:pt>
                <c:pt idx="133">
                  <c:v>7.0000000000000021E-2</c:v>
                </c:pt>
                <c:pt idx="134">
                  <c:v>7.0999999999999994E-2</c:v>
                </c:pt>
                <c:pt idx="135">
                  <c:v>7.0999999999999994E-2</c:v>
                </c:pt>
                <c:pt idx="136">
                  <c:v>6.900000000000002E-2</c:v>
                </c:pt>
                <c:pt idx="137">
                  <c:v>6.8000000000000019E-2</c:v>
                </c:pt>
                <c:pt idx="138">
                  <c:v>7.0000000000000021E-2</c:v>
                </c:pt>
                <c:pt idx="139">
                  <c:v>7.0000000000000021E-2</c:v>
                </c:pt>
                <c:pt idx="140">
                  <c:v>7.0000000000000021E-2</c:v>
                </c:pt>
                <c:pt idx="141">
                  <c:v>6.7000000000000004E-2</c:v>
                </c:pt>
                <c:pt idx="142">
                  <c:v>6.6000000000000003E-2</c:v>
                </c:pt>
                <c:pt idx="143">
                  <c:v>6.3E-2</c:v>
                </c:pt>
                <c:pt idx="144">
                  <c:v>6.0000000000000005E-2</c:v>
                </c:pt>
                <c:pt idx="145">
                  <c:v>5.8000000000000003E-2</c:v>
                </c:pt>
                <c:pt idx="146">
                  <c:v>5.9000000000000011E-2</c:v>
                </c:pt>
                <c:pt idx="147">
                  <c:v>5.9000000000000011E-2</c:v>
                </c:pt>
                <c:pt idx="148">
                  <c:v>5.7000000000000009E-2</c:v>
                </c:pt>
                <c:pt idx="149">
                  <c:v>5.7000000000000009E-2</c:v>
                </c:pt>
                <c:pt idx="150">
                  <c:v>6.0000000000000005E-2</c:v>
                </c:pt>
                <c:pt idx="151">
                  <c:v>6.0000000000000005E-2</c:v>
                </c:pt>
                <c:pt idx="152">
                  <c:v>5.7000000000000009E-2</c:v>
                </c:pt>
                <c:pt idx="153">
                  <c:v>5.400000000000002E-2</c:v>
                </c:pt>
                <c:pt idx="154">
                  <c:v>5.3000000000000005E-2</c:v>
                </c:pt>
                <c:pt idx="155">
                  <c:v>0.05</c:v>
                </c:pt>
                <c:pt idx="156">
                  <c:v>4.8000000000000001E-2</c:v>
                </c:pt>
                <c:pt idx="157">
                  <c:v>4.9000000000000009E-2</c:v>
                </c:pt>
                <c:pt idx="158">
                  <c:v>0.05</c:v>
                </c:pt>
                <c:pt idx="159">
                  <c:v>0.05</c:v>
                </c:pt>
                <c:pt idx="160">
                  <c:v>4.8000000000000001E-2</c:v>
                </c:pt>
                <c:pt idx="161">
                  <c:v>0.05</c:v>
                </c:pt>
                <c:pt idx="162">
                  <c:v>5.2000000000000018E-2</c:v>
                </c:pt>
                <c:pt idx="163">
                  <c:v>5.2000000000000018E-2</c:v>
                </c:pt>
                <c:pt idx="164">
                  <c:v>4.9000000000000009E-2</c:v>
                </c:pt>
                <c:pt idx="165">
                  <c:v>4.5999999999999999E-2</c:v>
                </c:pt>
                <c:pt idx="166">
                  <c:v>4.4000000000000011E-2</c:v>
                </c:pt>
                <c:pt idx="167">
                  <c:v>4.200000000000001E-2</c:v>
                </c:pt>
                <c:pt idx="168">
                  <c:v>4.1000000000000002E-2</c:v>
                </c:pt>
                <c:pt idx="169">
                  <c:v>4.1000000000000002E-2</c:v>
                </c:pt>
                <c:pt idx="170">
                  <c:v>4.200000000000001E-2</c:v>
                </c:pt>
                <c:pt idx="171">
                  <c:v>4.3000000000000003E-2</c:v>
                </c:pt>
                <c:pt idx="172">
                  <c:v>4.3000000000000003E-2</c:v>
                </c:pt>
                <c:pt idx="173">
                  <c:v>4.3000000000000003E-2</c:v>
                </c:pt>
                <c:pt idx="174">
                  <c:v>4.4000000000000011E-2</c:v>
                </c:pt>
                <c:pt idx="175">
                  <c:v>4.5999999999999999E-2</c:v>
                </c:pt>
                <c:pt idx="176">
                  <c:v>4.3000000000000003E-2</c:v>
                </c:pt>
                <c:pt idx="177">
                  <c:v>4.0000000000000008E-2</c:v>
                </c:pt>
                <c:pt idx="178">
                  <c:v>3.500000000000001E-2</c:v>
                </c:pt>
                <c:pt idx="179">
                  <c:v>3.3000000000000002E-2</c:v>
                </c:pt>
                <c:pt idx="180">
                  <c:v>3.1000000000000003E-2</c:v>
                </c:pt>
                <c:pt idx="181">
                  <c:v>3.1000000000000003E-2</c:v>
                </c:pt>
                <c:pt idx="182">
                  <c:v>3.2000000000000008E-2</c:v>
                </c:pt>
                <c:pt idx="183">
                  <c:v>3.3000000000000002E-2</c:v>
                </c:pt>
                <c:pt idx="184">
                  <c:v>3.3000000000000002E-2</c:v>
                </c:pt>
                <c:pt idx="185">
                  <c:v>3.3000000000000002E-2</c:v>
                </c:pt>
                <c:pt idx="186">
                  <c:v>3.4000000000000002E-2</c:v>
                </c:pt>
                <c:pt idx="187">
                  <c:v>3.500000000000001E-2</c:v>
                </c:pt>
                <c:pt idx="188">
                  <c:v>3.7000000000000012E-2</c:v>
                </c:pt>
                <c:pt idx="189">
                  <c:v>3.6000000000000011E-2</c:v>
                </c:pt>
                <c:pt idx="190">
                  <c:v>3.7000000000000012E-2</c:v>
                </c:pt>
                <c:pt idx="191">
                  <c:v>3.9000000000000007E-2</c:v>
                </c:pt>
                <c:pt idx="192">
                  <c:v>4.3000000000000003E-2</c:v>
                </c:pt>
                <c:pt idx="193">
                  <c:v>4.7000000000000007E-2</c:v>
                </c:pt>
                <c:pt idx="194">
                  <c:v>5.1000000000000004E-2</c:v>
                </c:pt>
                <c:pt idx="195">
                  <c:v>5.400000000000002E-2</c:v>
                </c:pt>
                <c:pt idx="196">
                  <c:v>5.400000000000002E-2</c:v>
                </c:pt>
                <c:pt idx="197">
                  <c:v>5.5000000000000007E-2</c:v>
                </c:pt>
                <c:pt idx="198">
                  <c:v>5.8000000000000003E-2</c:v>
                </c:pt>
                <c:pt idx="199">
                  <c:v>5.9000000000000011E-2</c:v>
                </c:pt>
                <c:pt idx="200">
                  <c:v>5.7000000000000009E-2</c:v>
                </c:pt>
                <c:pt idx="201">
                  <c:v>5.2000000000000018E-2</c:v>
                </c:pt>
                <c:pt idx="202">
                  <c:v>4.9000000000000009E-2</c:v>
                </c:pt>
                <c:pt idx="203">
                  <c:v>4.7000000000000007E-2</c:v>
                </c:pt>
                <c:pt idx="204">
                  <c:v>4.5999999999999999E-2</c:v>
                </c:pt>
                <c:pt idx="205">
                  <c:v>4.4000000000000011E-2</c:v>
                </c:pt>
                <c:pt idx="206">
                  <c:v>4.4000000000000011E-2</c:v>
                </c:pt>
                <c:pt idx="207">
                  <c:v>4.5999999999999999E-2</c:v>
                </c:pt>
                <c:pt idx="208">
                  <c:v>4.8000000000000001E-2</c:v>
                </c:pt>
                <c:pt idx="209">
                  <c:v>4.8000000000000001E-2</c:v>
                </c:pt>
                <c:pt idx="210">
                  <c:v>4.5999999999999999E-2</c:v>
                </c:pt>
                <c:pt idx="211">
                  <c:v>4.5999999999999999E-2</c:v>
                </c:pt>
                <c:pt idx="212">
                  <c:v>4.4000000000000011E-2</c:v>
                </c:pt>
                <c:pt idx="213">
                  <c:v>4.200000000000001E-2</c:v>
                </c:pt>
                <c:pt idx="214">
                  <c:v>3.9000000000000007E-2</c:v>
                </c:pt>
                <c:pt idx="215">
                  <c:v>3.7000000000000012E-2</c:v>
                </c:pt>
                <c:pt idx="216">
                  <c:v>3.500000000000001E-2</c:v>
                </c:pt>
                <c:pt idx="217">
                  <c:v>3.4000000000000002E-2</c:v>
                </c:pt>
                <c:pt idx="218">
                  <c:v>3.4000000000000002E-2</c:v>
                </c:pt>
                <c:pt idx="219">
                  <c:v>3.6000000000000011E-2</c:v>
                </c:pt>
                <c:pt idx="220">
                  <c:v>3.7000000000000012E-2</c:v>
                </c:pt>
                <c:pt idx="221">
                  <c:v>3.7000000000000012E-2</c:v>
                </c:pt>
                <c:pt idx="222">
                  <c:v>3.7000000000000012E-2</c:v>
                </c:pt>
                <c:pt idx="223">
                  <c:v>3.500000000000001E-2</c:v>
                </c:pt>
                <c:pt idx="224">
                  <c:v>3.4000000000000002E-2</c:v>
                </c:pt>
                <c:pt idx="225">
                  <c:v>3.3000000000000002E-2</c:v>
                </c:pt>
                <c:pt idx="226">
                  <c:v>3.2000000000000008E-2</c:v>
                </c:pt>
                <c:pt idx="227">
                  <c:v>3.1000000000000003E-2</c:v>
                </c:pt>
                <c:pt idx="228">
                  <c:v>3.0000000000000002E-2</c:v>
                </c:pt>
                <c:pt idx="229">
                  <c:v>3.2000000000000008E-2</c:v>
                </c:pt>
                <c:pt idx="230">
                  <c:v>3.3000000000000002E-2</c:v>
                </c:pt>
                <c:pt idx="231">
                  <c:v>3.3000000000000002E-2</c:v>
                </c:pt>
                <c:pt idx="232">
                  <c:v>3.3000000000000002E-2</c:v>
                </c:pt>
                <c:pt idx="233">
                  <c:v>3.3000000000000002E-2</c:v>
                </c:pt>
                <c:pt idx="234">
                  <c:v>3.4000000000000002E-2</c:v>
                </c:pt>
                <c:pt idx="235">
                  <c:v>3.4000000000000002E-2</c:v>
                </c:pt>
                <c:pt idx="236">
                  <c:v>3.500000000000001E-2</c:v>
                </c:pt>
                <c:pt idx="237">
                  <c:v>3.4000000000000002E-2</c:v>
                </c:pt>
                <c:pt idx="238">
                  <c:v>3.3000000000000002E-2</c:v>
                </c:pt>
                <c:pt idx="239">
                  <c:v>3.1000000000000003E-2</c:v>
                </c:pt>
                <c:pt idx="240">
                  <c:v>3.2000000000000008E-2</c:v>
                </c:pt>
                <c:pt idx="241">
                  <c:v>3.3000000000000002E-2</c:v>
                </c:pt>
                <c:pt idx="242">
                  <c:v>3.500000000000001E-2</c:v>
                </c:pt>
                <c:pt idx="243">
                  <c:v>3.500000000000001E-2</c:v>
                </c:pt>
                <c:pt idx="244">
                  <c:v>3.500000000000001E-2</c:v>
                </c:pt>
                <c:pt idx="245">
                  <c:v>3.4000000000000002E-2</c:v>
                </c:pt>
                <c:pt idx="246">
                  <c:v>3.500000000000001E-2</c:v>
                </c:pt>
                <c:pt idx="247">
                  <c:v>3.500000000000001E-2</c:v>
                </c:pt>
                <c:pt idx="248">
                  <c:v>3.500000000000001E-2</c:v>
                </c:pt>
                <c:pt idx="249">
                  <c:v>3.4000000000000002E-2</c:v>
                </c:pt>
                <c:pt idx="250">
                  <c:v>3.3000000000000002E-2</c:v>
                </c:pt>
                <c:pt idx="251">
                  <c:v>3.1000000000000003E-2</c:v>
                </c:pt>
                <c:pt idx="252">
                  <c:v>2.8999999999999998E-2</c:v>
                </c:pt>
                <c:pt idx="253">
                  <c:v>2.8999999999999998E-2</c:v>
                </c:pt>
                <c:pt idx="254">
                  <c:v>3.1000000000000003E-2</c:v>
                </c:pt>
                <c:pt idx="255">
                  <c:v>3.2000000000000008E-2</c:v>
                </c:pt>
                <c:pt idx="256">
                  <c:v>3.2000000000000008E-2</c:v>
                </c:pt>
                <c:pt idx="257">
                  <c:v>3.3000000000000002E-2</c:v>
                </c:pt>
                <c:pt idx="258">
                  <c:v>3.500000000000001E-2</c:v>
                </c:pt>
                <c:pt idx="259">
                  <c:v>3.500000000000001E-2</c:v>
                </c:pt>
                <c:pt idx="260">
                  <c:v>3.500000000000001E-2</c:v>
                </c:pt>
                <c:pt idx="261">
                  <c:v>3.4000000000000002E-2</c:v>
                </c:pt>
                <c:pt idx="262">
                  <c:v>3.3000000000000002E-2</c:v>
                </c:pt>
                <c:pt idx="263">
                  <c:v>3.1000000000000003E-2</c:v>
                </c:pt>
                <c:pt idx="264">
                  <c:v>3.1000000000000003E-2</c:v>
                </c:pt>
                <c:pt idx="265">
                  <c:v>3.1000000000000003E-2</c:v>
                </c:pt>
                <c:pt idx="266">
                  <c:v>3.2000000000000008E-2</c:v>
                </c:pt>
                <c:pt idx="267">
                  <c:v>3.3000000000000002E-2</c:v>
                </c:pt>
                <c:pt idx="268">
                  <c:v>3.3000000000000002E-2</c:v>
                </c:pt>
                <c:pt idx="269">
                  <c:v>3.3000000000000002E-2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467584"/>
        <c:axId val="540178048"/>
      </c:lineChart>
      <c:catAx>
        <c:axId val="566465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40177472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540177472"/>
        <c:scaling>
          <c:orientation val="minMax"/>
        </c:scaling>
        <c:delete val="0"/>
        <c:axPos val="l"/>
        <c:numFmt formatCode="#,##0_);\(#,##0\)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66465024"/>
        <c:crosses val="autoZero"/>
        <c:crossBetween val="between"/>
      </c:valAx>
      <c:valAx>
        <c:axId val="540178048"/>
        <c:scaling>
          <c:orientation val="maxMin"/>
        </c:scaling>
        <c:delete val="0"/>
        <c:axPos val="r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66467584"/>
        <c:crosses val="max"/>
        <c:crossBetween val="between"/>
      </c:valAx>
      <c:catAx>
        <c:axId val="566467584"/>
        <c:scaling>
          <c:orientation val="minMax"/>
        </c:scaling>
        <c:delete val="1"/>
        <c:axPos val="t"/>
        <c:majorTickMark val="out"/>
        <c:minorTickMark val="none"/>
        <c:tickLblPos val="none"/>
        <c:crossAx val="54017804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25370321376720856"/>
          <c:y val="3.0701747424889309E-2"/>
          <c:w val="0.33840754982026489"/>
          <c:h val="0.16883163775453525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44698702638371E-2"/>
          <c:y val="3.4267036064936335E-2"/>
          <c:w val="0.85547600516313227"/>
          <c:h val="0.801761932536210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物業價格指數(左軸)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strRef>
              <c:f>Sheet1!$A$2:$A$271</c:f>
              <c:strCache>
                <c:ptCount val="270"/>
                <c:pt idx="0">
                  <c:v>93年1月</c:v>
                </c:pt>
                <c:pt idx="1">
                  <c:v>93年2月</c:v>
                </c:pt>
                <c:pt idx="2">
                  <c:v>93年3月</c:v>
                </c:pt>
                <c:pt idx="3">
                  <c:v>93年4月</c:v>
                </c:pt>
                <c:pt idx="4">
                  <c:v>93年5月</c:v>
                </c:pt>
                <c:pt idx="5">
                  <c:v>93年6月</c:v>
                </c:pt>
                <c:pt idx="6">
                  <c:v>93年7月</c:v>
                </c:pt>
                <c:pt idx="7">
                  <c:v>93年8月</c:v>
                </c:pt>
                <c:pt idx="8">
                  <c:v>93年9月</c:v>
                </c:pt>
                <c:pt idx="9">
                  <c:v>93年10月</c:v>
                </c:pt>
                <c:pt idx="10">
                  <c:v>93年11月</c:v>
                </c:pt>
                <c:pt idx="11">
                  <c:v>93年12月</c:v>
                </c:pt>
                <c:pt idx="12">
                  <c:v>94年1月</c:v>
                </c:pt>
                <c:pt idx="13">
                  <c:v>94年2月</c:v>
                </c:pt>
                <c:pt idx="14">
                  <c:v>94年3月</c:v>
                </c:pt>
                <c:pt idx="15">
                  <c:v>94年4月</c:v>
                </c:pt>
                <c:pt idx="16">
                  <c:v>94年5月</c:v>
                </c:pt>
                <c:pt idx="17">
                  <c:v>94年6月</c:v>
                </c:pt>
                <c:pt idx="18">
                  <c:v>94年7月</c:v>
                </c:pt>
                <c:pt idx="19">
                  <c:v>94年8月</c:v>
                </c:pt>
                <c:pt idx="20">
                  <c:v>94年9月</c:v>
                </c:pt>
                <c:pt idx="21">
                  <c:v>94年10月</c:v>
                </c:pt>
                <c:pt idx="22">
                  <c:v>94年11月</c:v>
                </c:pt>
                <c:pt idx="23">
                  <c:v>94年12月</c:v>
                </c:pt>
                <c:pt idx="24">
                  <c:v>95年1月</c:v>
                </c:pt>
                <c:pt idx="25">
                  <c:v>95年2月</c:v>
                </c:pt>
                <c:pt idx="26">
                  <c:v>95年3月</c:v>
                </c:pt>
                <c:pt idx="27">
                  <c:v>95年4月</c:v>
                </c:pt>
                <c:pt idx="28">
                  <c:v>95年5月</c:v>
                </c:pt>
                <c:pt idx="29">
                  <c:v>95年6月</c:v>
                </c:pt>
                <c:pt idx="30">
                  <c:v>95年7月</c:v>
                </c:pt>
                <c:pt idx="31">
                  <c:v>95年8月</c:v>
                </c:pt>
                <c:pt idx="32">
                  <c:v>95年9月</c:v>
                </c:pt>
                <c:pt idx="33">
                  <c:v>95年10月</c:v>
                </c:pt>
                <c:pt idx="34">
                  <c:v>95年11月</c:v>
                </c:pt>
                <c:pt idx="35">
                  <c:v>95年12月</c:v>
                </c:pt>
                <c:pt idx="36">
                  <c:v>96年1月</c:v>
                </c:pt>
                <c:pt idx="37">
                  <c:v>96年2月</c:v>
                </c:pt>
                <c:pt idx="38">
                  <c:v>96年3月</c:v>
                </c:pt>
                <c:pt idx="39">
                  <c:v>96年4月</c:v>
                </c:pt>
                <c:pt idx="40">
                  <c:v>96年5月</c:v>
                </c:pt>
                <c:pt idx="41">
                  <c:v>96年6月</c:v>
                </c:pt>
                <c:pt idx="42">
                  <c:v>96年7月</c:v>
                </c:pt>
                <c:pt idx="43">
                  <c:v>96年8月</c:v>
                </c:pt>
                <c:pt idx="44">
                  <c:v>96年9月</c:v>
                </c:pt>
                <c:pt idx="45">
                  <c:v>96年10月</c:v>
                </c:pt>
                <c:pt idx="46">
                  <c:v>96年11月</c:v>
                </c:pt>
                <c:pt idx="47">
                  <c:v>96年12月</c:v>
                </c:pt>
                <c:pt idx="48">
                  <c:v>97年1月</c:v>
                </c:pt>
                <c:pt idx="49">
                  <c:v>97年2月</c:v>
                </c:pt>
                <c:pt idx="50">
                  <c:v>97年3月</c:v>
                </c:pt>
                <c:pt idx="51">
                  <c:v>97年4月</c:v>
                </c:pt>
                <c:pt idx="52">
                  <c:v>97年5月</c:v>
                </c:pt>
                <c:pt idx="53">
                  <c:v>97年6月</c:v>
                </c:pt>
                <c:pt idx="54">
                  <c:v>97年7月</c:v>
                </c:pt>
                <c:pt idx="55">
                  <c:v>97年8月</c:v>
                </c:pt>
                <c:pt idx="56">
                  <c:v>97年9月</c:v>
                </c:pt>
                <c:pt idx="57">
                  <c:v>97年10月</c:v>
                </c:pt>
                <c:pt idx="58">
                  <c:v>97年11月</c:v>
                </c:pt>
                <c:pt idx="59">
                  <c:v>97年12月</c:v>
                </c:pt>
                <c:pt idx="60">
                  <c:v>98年1月</c:v>
                </c:pt>
                <c:pt idx="61">
                  <c:v>98年2月</c:v>
                </c:pt>
                <c:pt idx="62">
                  <c:v>98年3月</c:v>
                </c:pt>
                <c:pt idx="63">
                  <c:v>98年4月</c:v>
                </c:pt>
                <c:pt idx="64">
                  <c:v>98年5月</c:v>
                </c:pt>
                <c:pt idx="65">
                  <c:v>98年6月</c:v>
                </c:pt>
                <c:pt idx="66">
                  <c:v>98年7月</c:v>
                </c:pt>
                <c:pt idx="67">
                  <c:v>98年8月</c:v>
                </c:pt>
                <c:pt idx="68">
                  <c:v>98年9月</c:v>
                </c:pt>
                <c:pt idx="69">
                  <c:v>98年10月</c:v>
                </c:pt>
                <c:pt idx="70">
                  <c:v>98年11月</c:v>
                </c:pt>
                <c:pt idx="71">
                  <c:v>98年12月</c:v>
                </c:pt>
                <c:pt idx="72">
                  <c:v>99年1月</c:v>
                </c:pt>
                <c:pt idx="73">
                  <c:v>99年2月</c:v>
                </c:pt>
                <c:pt idx="74">
                  <c:v>99年3月</c:v>
                </c:pt>
                <c:pt idx="75">
                  <c:v>99年4月</c:v>
                </c:pt>
                <c:pt idx="76">
                  <c:v>99年5月</c:v>
                </c:pt>
                <c:pt idx="77">
                  <c:v>99年6月</c:v>
                </c:pt>
                <c:pt idx="78">
                  <c:v>99年7月</c:v>
                </c:pt>
                <c:pt idx="79">
                  <c:v>99年8月</c:v>
                </c:pt>
                <c:pt idx="80">
                  <c:v>99年9月</c:v>
                </c:pt>
                <c:pt idx="81">
                  <c:v>99年10月</c:v>
                </c:pt>
                <c:pt idx="82">
                  <c:v>99年11月</c:v>
                </c:pt>
                <c:pt idx="83">
                  <c:v>99年12月</c:v>
                </c:pt>
                <c:pt idx="84">
                  <c:v>00年1月</c:v>
                </c:pt>
                <c:pt idx="85">
                  <c:v>00年2月</c:v>
                </c:pt>
                <c:pt idx="86">
                  <c:v>00年3月</c:v>
                </c:pt>
                <c:pt idx="87">
                  <c:v>00年4月</c:v>
                </c:pt>
                <c:pt idx="88">
                  <c:v>00年5月</c:v>
                </c:pt>
                <c:pt idx="89">
                  <c:v>00年6月</c:v>
                </c:pt>
                <c:pt idx="90">
                  <c:v>00年7月</c:v>
                </c:pt>
                <c:pt idx="91">
                  <c:v>00年8月</c:v>
                </c:pt>
                <c:pt idx="92">
                  <c:v>00年9月</c:v>
                </c:pt>
                <c:pt idx="93">
                  <c:v>00年10月</c:v>
                </c:pt>
                <c:pt idx="94">
                  <c:v>00年11月</c:v>
                </c:pt>
                <c:pt idx="95">
                  <c:v>00年12月</c:v>
                </c:pt>
                <c:pt idx="96">
                  <c:v>01年1月</c:v>
                </c:pt>
                <c:pt idx="97">
                  <c:v>01年2月</c:v>
                </c:pt>
                <c:pt idx="98">
                  <c:v>01年3月</c:v>
                </c:pt>
                <c:pt idx="99">
                  <c:v>01年4月</c:v>
                </c:pt>
                <c:pt idx="100">
                  <c:v>01年5月</c:v>
                </c:pt>
                <c:pt idx="101">
                  <c:v>01年6月</c:v>
                </c:pt>
                <c:pt idx="102">
                  <c:v>01年7月</c:v>
                </c:pt>
                <c:pt idx="103">
                  <c:v>01年8月</c:v>
                </c:pt>
                <c:pt idx="104">
                  <c:v>01年9月</c:v>
                </c:pt>
                <c:pt idx="105">
                  <c:v>01年10月</c:v>
                </c:pt>
                <c:pt idx="106">
                  <c:v>01年11月</c:v>
                </c:pt>
                <c:pt idx="107">
                  <c:v>01年12月</c:v>
                </c:pt>
                <c:pt idx="108">
                  <c:v>02年1月</c:v>
                </c:pt>
                <c:pt idx="109">
                  <c:v>02年2月</c:v>
                </c:pt>
                <c:pt idx="110">
                  <c:v>02年3月</c:v>
                </c:pt>
                <c:pt idx="111">
                  <c:v>02年4月</c:v>
                </c:pt>
                <c:pt idx="112">
                  <c:v>02年5月</c:v>
                </c:pt>
                <c:pt idx="113">
                  <c:v>02年6月</c:v>
                </c:pt>
                <c:pt idx="114">
                  <c:v>02年7月</c:v>
                </c:pt>
                <c:pt idx="115">
                  <c:v>02年8月</c:v>
                </c:pt>
                <c:pt idx="116">
                  <c:v>02年9月</c:v>
                </c:pt>
                <c:pt idx="117">
                  <c:v>02年10月</c:v>
                </c:pt>
                <c:pt idx="118">
                  <c:v>02年11月</c:v>
                </c:pt>
                <c:pt idx="119">
                  <c:v>02年12月</c:v>
                </c:pt>
                <c:pt idx="120">
                  <c:v>03年1月</c:v>
                </c:pt>
                <c:pt idx="121">
                  <c:v>03年2月</c:v>
                </c:pt>
                <c:pt idx="122">
                  <c:v>03年3月</c:v>
                </c:pt>
                <c:pt idx="123">
                  <c:v>03年4月</c:v>
                </c:pt>
                <c:pt idx="124">
                  <c:v>03年5月</c:v>
                </c:pt>
                <c:pt idx="125">
                  <c:v>03年6月</c:v>
                </c:pt>
                <c:pt idx="126">
                  <c:v>03年7月</c:v>
                </c:pt>
                <c:pt idx="127">
                  <c:v>03年8月</c:v>
                </c:pt>
                <c:pt idx="128">
                  <c:v>03年9月</c:v>
                </c:pt>
                <c:pt idx="129">
                  <c:v>03年10月</c:v>
                </c:pt>
                <c:pt idx="130">
                  <c:v>03年11月</c:v>
                </c:pt>
                <c:pt idx="131">
                  <c:v>03年12月</c:v>
                </c:pt>
                <c:pt idx="132">
                  <c:v>04年1月</c:v>
                </c:pt>
                <c:pt idx="133">
                  <c:v>04年2月</c:v>
                </c:pt>
                <c:pt idx="134">
                  <c:v>04年3月</c:v>
                </c:pt>
                <c:pt idx="135">
                  <c:v>04年4月</c:v>
                </c:pt>
                <c:pt idx="136">
                  <c:v>04年5月</c:v>
                </c:pt>
                <c:pt idx="137">
                  <c:v>04年6月</c:v>
                </c:pt>
                <c:pt idx="138">
                  <c:v>04年7月</c:v>
                </c:pt>
                <c:pt idx="139">
                  <c:v>04年8月</c:v>
                </c:pt>
                <c:pt idx="140">
                  <c:v>04年9月</c:v>
                </c:pt>
                <c:pt idx="141">
                  <c:v>04年10月</c:v>
                </c:pt>
                <c:pt idx="142">
                  <c:v>04年11月</c:v>
                </c:pt>
                <c:pt idx="143">
                  <c:v>04年12月</c:v>
                </c:pt>
                <c:pt idx="144">
                  <c:v>05年1月</c:v>
                </c:pt>
                <c:pt idx="145">
                  <c:v>05年2月</c:v>
                </c:pt>
                <c:pt idx="146">
                  <c:v>05年3月</c:v>
                </c:pt>
                <c:pt idx="147">
                  <c:v>05年4月</c:v>
                </c:pt>
                <c:pt idx="148">
                  <c:v>05年5月</c:v>
                </c:pt>
                <c:pt idx="149">
                  <c:v>05年6月</c:v>
                </c:pt>
                <c:pt idx="150">
                  <c:v>05年7月</c:v>
                </c:pt>
                <c:pt idx="151">
                  <c:v>05年8月</c:v>
                </c:pt>
                <c:pt idx="152">
                  <c:v>05年9月</c:v>
                </c:pt>
                <c:pt idx="153">
                  <c:v>05年10月</c:v>
                </c:pt>
                <c:pt idx="154">
                  <c:v>05年11月</c:v>
                </c:pt>
                <c:pt idx="155">
                  <c:v>05年12月</c:v>
                </c:pt>
                <c:pt idx="156">
                  <c:v>06年1月</c:v>
                </c:pt>
                <c:pt idx="157">
                  <c:v>06年2月</c:v>
                </c:pt>
                <c:pt idx="158">
                  <c:v>06年3月</c:v>
                </c:pt>
                <c:pt idx="159">
                  <c:v>06年4月</c:v>
                </c:pt>
                <c:pt idx="160">
                  <c:v>06年5月</c:v>
                </c:pt>
                <c:pt idx="161">
                  <c:v>06年6月</c:v>
                </c:pt>
                <c:pt idx="162">
                  <c:v>06年7月</c:v>
                </c:pt>
                <c:pt idx="163">
                  <c:v>06年8月</c:v>
                </c:pt>
                <c:pt idx="164">
                  <c:v>06年9月</c:v>
                </c:pt>
                <c:pt idx="165">
                  <c:v>06年10月</c:v>
                </c:pt>
                <c:pt idx="166">
                  <c:v>06年11月</c:v>
                </c:pt>
                <c:pt idx="167">
                  <c:v>06年12月</c:v>
                </c:pt>
                <c:pt idx="168">
                  <c:v>07年1月</c:v>
                </c:pt>
                <c:pt idx="169">
                  <c:v>07年2月</c:v>
                </c:pt>
                <c:pt idx="170">
                  <c:v>07年3月</c:v>
                </c:pt>
                <c:pt idx="171">
                  <c:v>07年4月</c:v>
                </c:pt>
                <c:pt idx="172">
                  <c:v>07年5月</c:v>
                </c:pt>
                <c:pt idx="173">
                  <c:v>07年6月</c:v>
                </c:pt>
                <c:pt idx="174">
                  <c:v>07年7月</c:v>
                </c:pt>
                <c:pt idx="175">
                  <c:v>07年8月</c:v>
                </c:pt>
                <c:pt idx="176">
                  <c:v>07年9月</c:v>
                </c:pt>
                <c:pt idx="177">
                  <c:v>07年10月</c:v>
                </c:pt>
                <c:pt idx="178">
                  <c:v>07年11月</c:v>
                </c:pt>
                <c:pt idx="179">
                  <c:v>07年12月</c:v>
                </c:pt>
                <c:pt idx="180">
                  <c:v>08年1月</c:v>
                </c:pt>
                <c:pt idx="181">
                  <c:v>08年2月</c:v>
                </c:pt>
                <c:pt idx="182">
                  <c:v>08年3月</c:v>
                </c:pt>
                <c:pt idx="183">
                  <c:v>08年4月</c:v>
                </c:pt>
                <c:pt idx="184">
                  <c:v>08年5月</c:v>
                </c:pt>
                <c:pt idx="185">
                  <c:v>08年6月</c:v>
                </c:pt>
                <c:pt idx="186">
                  <c:v>08年7月</c:v>
                </c:pt>
                <c:pt idx="187">
                  <c:v>08年8月</c:v>
                </c:pt>
                <c:pt idx="188">
                  <c:v>08年9月</c:v>
                </c:pt>
                <c:pt idx="189">
                  <c:v>08年10月</c:v>
                </c:pt>
                <c:pt idx="190">
                  <c:v>08年11月</c:v>
                </c:pt>
                <c:pt idx="191">
                  <c:v>08年12月</c:v>
                </c:pt>
                <c:pt idx="192">
                  <c:v>09年1月</c:v>
                </c:pt>
                <c:pt idx="193">
                  <c:v>09年2月</c:v>
                </c:pt>
                <c:pt idx="194">
                  <c:v>09年3月</c:v>
                </c:pt>
                <c:pt idx="195">
                  <c:v>09年4月</c:v>
                </c:pt>
                <c:pt idx="196">
                  <c:v>09年5月</c:v>
                </c:pt>
                <c:pt idx="197">
                  <c:v>09年6月</c:v>
                </c:pt>
                <c:pt idx="198">
                  <c:v>09年7月</c:v>
                </c:pt>
                <c:pt idx="199">
                  <c:v>09年8月</c:v>
                </c:pt>
                <c:pt idx="200">
                  <c:v>09年9月</c:v>
                </c:pt>
                <c:pt idx="201">
                  <c:v>09年10月</c:v>
                </c:pt>
                <c:pt idx="202">
                  <c:v>09年11月</c:v>
                </c:pt>
                <c:pt idx="203">
                  <c:v>09年12月</c:v>
                </c:pt>
                <c:pt idx="204">
                  <c:v>10年1月</c:v>
                </c:pt>
                <c:pt idx="205">
                  <c:v>10年2月</c:v>
                </c:pt>
                <c:pt idx="206">
                  <c:v>10年3月</c:v>
                </c:pt>
                <c:pt idx="207">
                  <c:v>10年4月</c:v>
                </c:pt>
                <c:pt idx="208">
                  <c:v>10年5月</c:v>
                </c:pt>
                <c:pt idx="209">
                  <c:v>10年6月</c:v>
                </c:pt>
                <c:pt idx="210">
                  <c:v>10年7月</c:v>
                </c:pt>
                <c:pt idx="211">
                  <c:v>10年8月</c:v>
                </c:pt>
                <c:pt idx="212">
                  <c:v>10年9月</c:v>
                </c:pt>
                <c:pt idx="213">
                  <c:v>10年10月</c:v>
                </c:pt>
                <c:pt idx="214">
                  <c:v>10年11月</c:v>
                </c:pt>
                <c:pt idx="215">
                  <c:v>10年12月</c:v>
                </c:pt>
                <c:pt idx="216">
                  <c:v>11年1月</c:v>
                </c:pt>
                <c:pt idx="217">
                  <c:v>11年2月</c:v>
                </c:pt>
                <c:pt idx="218">
                  <c:v>11年3月</c:v>
                </c:pt>
                <c:pt idx="219">
                  <c:v>11年4月</c:v>
                </c:pt>
                <c:pt idx="220">
                  <c:v>11年5月</c:v>
                </c:pt>
                <c:pt idx="221">
                  <c:v>11年6月</c:v>
                </c:pt>
                <c:pt idx="222">
                  <c:v>11年7月</c:v>
                </c:pt>
                <c:pt idx="223">
                  <c:v>11年8月</c:v>
                </c:pt>
                <c:pt idx="224">
                  <c:v>11年9月</c:v>
                </c:pt>
                <c:pt idx="225">
                  <c:v>11年10月</c:v>
                </c:pt>
                <c:pt idx="226">
                  <c:v>11年11月</c:v>
                </c:pt>
                <c:pt idx="227">
                  <c:v>11年12月</c:v>
                </c:pt>
                <c:pt idx="228">
                  <c:v>12年1月</c:v>
                </c:pt>
                <c:pt idx="229">
                  <c:v>12年2月</c:v>
                </c:pt>
                <c:pt idx="230">
                  <c:v>12年3月</c:v>
                </c:pt>
                <c:pt idx="231">
                  <c:v>12年4月</c:v>
                </c:pt>
                <c:pt idx="232">
                  <c:v>12年5月</c:v>
                </c:pt>
                <c:pt idx="233">
                  <c:v>12年6月</c:v>
                </c:pt>
                <c:pt idx="234">
                  <c:v>12年7月</c:v>
                </c:pt>
                <c:pt idx="235">
                  <c:v>12年8月</c:v>
                </c:pt>
                <c:pt idx="236">
                  <c:v>12年9月</c:v>
                </c:pt>
                <c:pt idx="237">
                  <c:v>12年10月</c:v>
                </c:pt>
                <c:pt idx="238">
                  <c:v>12年11月</c:v>
                </c:pt>
                <c:pt idx="239">
                  <c:v>12年12月</c:v>
                </c:pt>
                <c:pt idx="240">
                  <c:v>13年1月</c:v>
                </c:pt>
                <c:pt idx="241">
                  <c:v>13年2月</c:v>
                </c:pt>
                <c:pt idx="242">
                  <c:v>13年3月</c:v>
                </c:pt>
                <c:pt idx="243">
                  <c:v>13年4月</c:v>
                </c:pt>
                <c:pt idx="244">
                  <c:v>13年5月</c:v>
                </c:pt>
                <c:pt idx="245">
                  <c:v>13年6月</c:v>
                </c:pt>
                <c:pt idx="246">
                  <c:v>13年7月</c:v>
                </c:pt>
                <c:pt idx="247">
                  <c:v>13年8月</c:v>
                </c:pt>
                <c:pt idx="248">
                  <c:v>13年9月</c:v>
                </c:pt>
                <c:pt idx="249">
                  <c:v>13年10月</c:v>
                </c:pt>
                <c:pt idx="250">
                  <c:v>13年11月</c:v>
                </c:pt>
                <c:pt idx="251">
                  <c:v>13年12月</c:v>
                </c:pt>
                <c:pt idx="252">
                  <c:v>14年1月</c:v>
                </c:pt>
                <c:pt idx="253">
                  <c:v>14年2月</c:v>
                </c:pt>
                <c:pt idx="254">
                  <c:v>14年3月</c:v>
                </c:pt>
                <c:pt idx="255">
                  <c:v>14年4月</c:v>
                </c:pt>
                <c:pt idx="256">
                  <c:v>14年5月</c:v>
                </c:pt>
                <c:pt idx="257">
                  <c:v>14年6月</c:v>
                </c:pt>
                <c:pt idx="258">
                  <c:v>14年7月</c:v>
                </c:pt>
                <c:pt idx="259">
                  <c:v>14年8月</c:v>
                </c:pt>
                <c:pt idx="260">
                  <c:v>14年9月</c:v>
                </c:pt>
                <c:pt idx="261">
                  <c:v>14年10月</c:v>
                </c:pt>
                <c:pt idx="262">
                  <c:v>14年11月</c:v>
                </c:pt>
                <c:pt idx="263">
                  <c:v>14年12月</c:v>
                </c:pt>
                <c:pt idx="264">
                  <c:v>15年1月</c:v>
                </c:pt>
                <c:pt idx="265">
                  <c:v>15年2月</c:v>
                </c:pt>
                <c:pt idx="266">
                  <c:v>15年3月</c:v>
                </c:pt>
                <c:pt idx="267">
                  <c:v>15年4月</c:v>
                </c:pt>
                <c:pt idx="268">
                  <c:v>15年5月</c:v>
                </c:pt>
                <c:pt idx="269">
                  <c:v>15年6月</c:v>
                </c:pt>
              </c:strCache>
            </c:strRef>
          </c:cat>
          <c:val>
            <c:numRef>
              <c:f>Sheet1!$B$2:$B$271</c:f>
              <c:numCache>
                <c:formatCode>0.0</c:formatCode>
                <c:ptCount val="270"/>
                <c:pt idx="0">
                  <c:v>84.4</c:v>
                </c:pt>
                <c:pt idx="1">
                  <c:v>85.2</c:v>
                </c:pt>
                <c:pt idx="2">
                  <c:v>85.7</c:v>
                </c:pt>
                <c:pt idx="3">
                  <c:v>87.5</c:v>
                </c:pt>
                <c:pt idx="4">
                  <c:v>90.7</c:v>
                </c:pt>
                <c:pt idx="5">
                  <c:v>94.9</c:v>
                </c:pt>
                <c:pt idx="6">
                  <c:v>98.1</c:v>
                </c:pt>
                <c:pt idx="7">
                  <c:v>98.3</c:v>
                </c:pt>
                <c:pt idx="8">
                  <c:v>97.3</c:v>
                </c:pt>
                <c:pt idx="9">
                  <c:v>95.5</c:v>
                </c:pt>
                <c:pt idx="10">
                  <c:v>97.8</c:v>
                </c:pt>
                <c:pt idx="11">
                  <c:v>100.8</c:v>
                </c:pt>
                <c:pt idx="12">
                  <c:v>107.7</c:v>
                </c:pt>
                <c:pt idx="13">
                  <c:v>111.6</c:v>
                </c:pt>
                <c:pt idx="14">
                  <c:v>119.4</c:v>
                </c:pt>
                <c:pt idx="15">
                  <c:v>118.2</c:v>
                </c:pt>
                <c:pt idx="16">
                  <c:v>116</c:v>
                </c:pt>
                <c:pt idx="17">
                  <c:v>116.1</c:v>
                </c:pt>
                <c:pt idx="18">
                  <c:v>113.8</c:v>
                </c:pt>
                <c:pt idx="19">
                  <c:v>117.7</c:v>
                </c:pt>
                <c:pt idx="20">
                  <c:v>116.3</c:v>
                </c:pt>
                <c:pt idx="21">
                  <c:v>116.8</c:v>
                </c:pt>
                <c:pt idx="22">
                  <c:v>115.2</c:v>
                </c:pt>
                <c:pt idx="23">
                  <c:v>110.1</c:v>
                </c:pt>
                <c:pt idx="24">
                  <c:v>110</c:v>
                </c:pt>
                <c:pt idx="25">
                  <c:v>112.4</c:v>
                </c:pt>
                <c:pt idx="26">
                  <c:v>113.3</c:v>
                </c:pt>
                <c:pt idx="27">
                  <c:v>112.7</c:v>
                </c:pt>
                <c:pt idx="28">
                  <c:v>110.1</c:v>
                </c:pt>
                <c:pt idx="29">
                  <c:v>108.2</c:v>
                </c:pt>
                <c:pt idx="30">
                  <c:v>106.4</c:v>
                </c:pt>
                <c:pt idx="31">
                  <c:v>105</c:v>
                </c:pt>
                <c:pt idx="32">
                  <c:v>101.6</c:v>
                </c:pt>
                <c:pt idx="33">
                  <c:v>100.8</c:v>
                </c:pt>
                <c:pt idx="34">
                  <c:v>103.2</c:v>
                </c:pt>
                <c:pt idx="35">
                  <c:v>103.9</c:v>
                </c:pt>
                <c:pt idx="36">
                  <c:v>105.2</c:v>
                </c:pt>
                <c:pt idx="37">
                  <c:v>108.5</c:v>
                </c:pt>
                <c:pt idx="38">
                  <c:v>112.8</c:v>
                </c:pt>
                <c:pt idx="39">
                  <c:v>112.1</c:v>
                </c:pt>
                <c:pt idx="40">
                  <c:v>113.5</c:v>
                </c:pt>
                <c:pt idx="41">
                  <c:v>115</c:v>
                </c:pt>
                <c:pt idx="42">
                  <c:v>114.6</c:v>
                </c:pt>
                <c:pt idx="43">
                  <c:v>117.4</c:v>
                </c:pt>
                <c:pt idx="44">
                  <c:v>118.2</c:v>
                </c:pt>
                <c:pt idx="45">
                  <c:v>123.1</c:v>
                </c:pt>
                <c:pt idx="46">
                  <c:v>128</c:v>
                </c:pt>
                <c:pt idx="47">
                  <c:v>134.5</c:v>
                </c:pt>
                <c:pt idx="48">
                  <c:v>142.69999999999999</c:v>
                </c:pt>
                <c:pt idx="49">
                  <c:v>154.30000000000001</c:v>
                </c:pt>
                <c:pt idx="50">
                  <c:v>162.19999999999999</c:v>
                </c:pt>
                <c:pt idx="51">
                  <c:v>157</c:v>
                </c:pt>
                <c:pt idx="52">
                  <c:v>172.3</c:v>
                </c:pt>
                <c:pt idx="53">
                  <c:v>172</c:v>
                </c:pt>
                <c:pt idx="54">
                  <c:v>167.2</c:v>
                </c:pt>
                <c:pt idx="55">
                  <c:v>171.1</c:v>
                </c:pt>
                <c:pt idx="56">
                  <c:v>170.3</c:v>
                </c:pt>
                <c:pt idx="57">
                  <c:v>172.9</c:v>
                </c:pt>
                <c:pt idx="58">
                  <c:v>160.5</c:v>
                </c:pt>
                <c:pt idx="59">
                  <c:v>155</c:v>
                </c:pt>
                <c:pt idx="60">
                  <c:v>143.69999999999999</c:v>
                </c:pt>
                <c:pt idx="61">
                  <c:v>136.6</c:v>
                </c:pt>
                <c:pt idx="62">
                  <c:v>138.69999999999999</c:v>
                </c:pt>
                <c:pt idx="63">
                  <c:v>134.30000000000001</c:v>
                </c:pt>
                <c:pt idx="64">
                  <c:v>127.6</c:v>
                </c:pt>
                <c:pt idx="65">
                  <c:v>112.5</c:v>
                </c:pt>
                <c:pt idx="66">
                  <c:v>108</c:v>
                </c:pt>
                <c:pt idx="67">
                  <c:v>104.5</c:v>
                </c:pt>
                <c:pt idx="68">
                  <c:v>98.5</c:v>
                </c:pt>
                <c:pt idx="69">
                  <c:v>95.6</c:v>
                </c:pt>
                <c:pt idx="70">
                  <c:v>100.3</c:v>
                </c:pt>
                <c:pt idx="71">
                  <c:v>104.6</c:v>
                </c:pt>
                <c:pt idx="72">
                  <c:v>103.8</c:v>
                </c:pt>
                <c:pt idx="73">
                  <c:v>102</c:v>
                </c:pt>
                <c:pt idx="74">
                  <c:v>101.7</c:v>
                </c:pt>
                <c:pt idx="75">
                  <c:v>102</c:v>
                </c:pt>
                <c:pt idx="76">
                  <c:v>102.9</c:v>
                </c:pt>
                <c:pt idx="77">
                  <c:v>102.3</c:v>
                </c:pt>
                <c:pt idx="78">
                  <c:v>101.6</c:v>
                </c:pt>
                <c:pt idx="79">
                  <c:v>100.5</c:v>
                </c:pt>
                <c:pt idx="80">
                  <c:v>97.1</c:v>
                </c:pt>
                <c:pt idx="81">
                  <c:v>95.8</c:v>
                </c:pt>
                <c:pt idx="82">
                  <c:v>94.3</c:v>
                </c:pt>
                <c:pt idx="83">
                  <c:v>95.7</c:v>
                </c:pt>
                <c:pt idx="84">
                  <c:v>97.5</c:v>
                </c:pt>
                <c:pt idx="85">
                  <c:v>97.5</c:v>
                </c:pt>
                <c:pt idx="86">
                  <c:v>95.3</c:v>
                </c:pt>
                <c:pt idx="87">
                  <c:v>93.9</c:v>
                </c:pt>
                <c:pt idx="88">
                  <c:v>90.3</c:v>
                </c:pt>
                <c:pt idx="89">
                  <c:v>86</c:v>
                </c:pt>
                <c:pt idx="90">
                  <c:v>86.6</c:v>
                </c:pt>
                <c:pt idx="91">
                  <c:v>87.2</c:v>
                </c:pt>
                <c:pt idx="92">
                  <c:v>88.2</c:v>
                </c:pt>
                <c:pt idx="93">
                  <c:v>87</c:v>
                </c:pt>
                <c:pt idx="94">
                  <c:v>83.7</c:v>
                </c:pt>
                <c:pt idx="95">
                  <c:v>81.8</c:v>
                </c:pt>
                <c:pt idx="96">
                  <c:v>80.7</c:v>
                </c:pt>
                <c:pt idx="97">
                  <c:v>80.2</c:v>
                </c:pt>
                <c:pt idx="98">
                  <c:v>82.1</c:v>
                </c:pt>
                <c:pt idx="99">
                  <c:v>82.2</c:v>
                </c:pt>
                <c:pt idx="100">
                  <c:v>80.5</c:v>
                </c:pt>
                <c:pt idx="101">
                  <c:v>80.900000000000006</c:v>
                </c:pt>
                <c:pt idx="102">
                  <c:v>80.2</c:v>
                </c:pt>
                <c:pt idx="103">
                  <c:v>78.5</c:v>
                </c:pt>
                <c:pt idx="104">
                  <c:v>77.2</c:v>
                </c:pt>
                <c:pt idx="105">
                  <c:v>74.099999999999994</c:v>
                </c:pt>
                <c:pt idx="106">
                  <c:v>73.599999999999994</c:v>
                </c:pt>
                <c:pt idx="107">
                  <c:v>73.8</c:v>
                </c:pt>
                <c:pt idx="108">
                  <c:v>74.099999999999994</c:v>
                </c:pt>
                <c:pt idx="109">
                  <c:v>73.900000000000006</c:v>
                </c:pt>
                <c:pt idx="110">
                  <c:v>73.3</c:v>
                </c:pt>
                <c:pt idx="111">
                  <c:v>72.3</c:v>
                </c:pt>
                <c:pt idx="112">
                  <c:v>72.400000000000006</c:v>
                </c:pt>
                <c:pt idx="113">
                  <c:v>71.900000000000006</c:v>
                </c:pt>
                <c:pt idx="114">
                  <c:v>70.900000000000006</c:v>
                </c:pt>
                <c:pt idx="115">
                  <c:v>68.3</c:v>
                </c:pt>
                <c:pt idx="116">
                  <c:v>66.7</c:v>
                </c:pt>
                <c:pt idx="117">
                  <c:v>65.400000000000006</c:v>
                </c:pt>
                <c:pt idx="118">
                  <c:v>65.099999999999994</c:v>
                </c:pt>
                <c:pt idx="119">
                  <c:v>64.8</c:v>
                </c:pt>
                <c:pt idx="120">
                  <c:v>63.6</c:v>
                </c:pt>
                <c:pt idx="121">
                  <c:v>63.4</c:v>
                </c:pt>
                <c:pt idx="122">
                  <c:v>61.2</c:v>
                </c:pt>
                <c:pt idx="123">
                  <c:v>60.5</c:v>
                </c:pt>
                <c:pt idx="124">
                  <c:v>59.7</c:v>
                </c:pt>
                <c:pt idx="125">
                  <c:v>59.3</c:v>
                </c:pt>
                <c:pt idx="126">
                  <c:v>58.4</c:v>
                </c:pt>
                <c:pt idx="127">
                  <c:v>58.6</c:v>
                </c:pt>
                <c:pt idx="128">
                  <c:v>60.9</c:v>
                </c:pt>
                <c:pt idx="129">
                  <c:v>63.4</c:v>
                </c:pt>
                <c:pt idx="130">
                  <c:v>64.3</c:v>
                </c:pt>
                <c:pt idx="131">
                  <c:v>65.400000000000006</c:v>
                </c:pt>
                <c:pt idx="132">
                  <c:v>69.5</c:v>
                </c:pt>
                <c:pt idx="133">
                  <c:v>73.2</c:v>
                </c:pt>
                <c:pt idx="134">
                  <c:v>78.099999999999994</c:v>
                </c:pt>
                <c:pt idx="135">
                  <c:v>79.400000000000006</c:v>
                </c:pt>
                <c:pt idx="136">
                  <c:v>77.5</c:v>
                </c:pt>
                <c:pt idx="137">
                  <c:v>74.7</c:v>
                </c:pt>
                <c:pt idx="138">
                  <c:v>74.900000000000006</c:v>
                </c:pt>
                <c:pt idx="139">
                  <c:v>77.599999999999994</c:v>
                </c:pt>
                <c:pt idx="140">
                  <c:v>80.900000000000006</c:v>
                </c:pt>
                <c:pt idx="141">
                  <c:v>84.1</c:v>
                </c:pt>
                <c:pt idx="142">
                  <c:v>82.7</c:v>
                </c:pt>
                <c:pt idx="143">
                  <c:v>83.3</c:v>
                </c:pt>
                <c:pt idx="144">
                  <c:v>85.7</c:v>
                </c:pt>
                <c:pt idx="145">
                  <c:v>89.4</c:v>
                </c:pt>
                <c:pt idx="146">
                  <c:v>94.6</c:v>
                </c:pt>
                <c:pt idx="147">
                  <c:v>95.4</c:v>
                </c:pt>
                <c:pt idx="148">
                  <c:v>95.3</c:v>
                </c:pt>
                <c:pt idx="149">
                  <c:v>92.9</c:v>
                </c:pt>
                <c:pt idx="150">
                  <c:v>92.8</c:v>
                </c:pt>
                <c:pt idx="151">
                  <c:v>93.9</c:v>
                </c:pt>
                <c:pt idx="152">
                  <c:v>94</c:v>
                </c:pt>
                <c:pt idx="153">
                  <c:v>91.8</c:v>
                </c:pt>
                <c:pt idx="154">
                  <c:v>88.5</c:v>
                </c:pt>
                <c:pt idx="155">
                  <c:v>90.1</c:v>
                </c:pt>
                <c:pt idx="156">
                  <c:v>90.8</c:v>
                </c:pt>
                <c:pt idx="157">
                  <c:v>91.1</c:v>
                </c:pt>
                <c:pt idx="158">
                  <c:v>92.6</c:v>
                </c:pt>
                <c:pt idx="159">
                  <c:v>93.4</c:v>
                </c:pt>
                <c:pt idx="160">
                  <c:v>94</c:v>
                </c:pt>
                <c:pt idx="161">
                  <c:v>92.3</c:v>
                </c:pt>
                <c:pt idx="162">
                  <c:v>91.9</c:v>
                </c:pt>
                <c:pt idx="163">
                  <c:v>93</c:v>
                </c:pt>
                <c:pt idx="164">
                  <c:v>93.3</c:v>
                </c:pt>
                <c:pt idx="165">
                  <c:v>93.1</c:v>
                </c:pt>
                <c:pt idx="166">
                  <c:v>93</c:v>
                </c:pt>
                <c:pt idx="167">
                  <c:v>93.8</c:v>
                </c:pt>
                <c:pt idx="168">
                  <c:v>95.2</c:v>
                </c:pt>
                <c:pt idx="169">
                  <c:v>96.6</c:v>
                </c:pt>
                <c:pt idx="170">
                  <c:v>97.9</c:v>
                </c:pt>
                <c:pt idx="171">
                  <c:v>98.7</c:v>
                </c:pt>
                <c:pt idx="172">
                  <c:v>100.5</c:v>
                </c:pt>
                <c:pt idx="173">
                  <c:v>101.6</c:v>
                </c:pt>
                <c:pt idx="174">
                  <c:v>102.8</c:v>
                </c:pt>
                <c:pt idx="175">
                  <c:v>104</c:v>
                </c:pt>
                <c:pt idx="176">
                  <c:v>105.3</c:v>
                </c:pt>
                <c:pt idx="177">
                  <c:v>108.5</c:v>
                </c:pt>
                <c:pt idx="178">
                  <c:v>113.3</c:v>
                </c:pt>
                <c:pt idx="179">
                  <c:v>117.9</c:v>
                </c:pt>
                <c:pt idx="180">
                  <c:v>123.2</c:v>
                </c:pt>
                <c:pt idx="181">
                  <c:v>125.5</c:v>
                </c:pt>
                <c:pt idx="182">
                  <c:v>126.4</c:v>
                </c:pt>
                <c:pt idx="183">
                  <c:v>124.7</c:v>
                </c:pt>
                <c:pt idx="184">
                  <c:v>126.4</c:v>
                </c:pt>
                <c:pt idx="185">
                  <c:v>126.6</c:v>
                </c:pt>
                <c:pt idx="186">
                  <c:v>124.9</c:v>
                </c:pt>
                <c:pt idx="187">
                  <c:v>122.9</c:v>
                </c:pt>
                <c:pt idx="188">
                  <c:v>121.9</c:v>
                </c:pt>
                <c:pt idx="189">
                  <c:v>114.3</c:v>
                </c:pt>
                <c:pt idx="190">
                  <c:v>104.9</c:v>
                </c:pt>
                <c:pt idx="191">
                  <c:v>104.8</c:v>
                </c:pt>
                <c:pt idx="192">
                  <c:v>107.1</c:v>
                </c:pt>
                <c:pt idx="193">
                  <c:v>107.8</c:v>
                </c:pt>
                <c:pt idx="194">
                  <c:v>109.2</c:v>
                </c:pt>
                <c:pt idx="195">
                  <c:v>113.4</c:v>
                </c:pt>
                <c:pt idx="196">
                  <c:v>116.7</c:v>
                </c:pt>
                <c:pt idx="197">
                  <c:v>121.1</c:v>
                </c:pt>
                <c:pt idx="198">
                  <c:v>124.1</c:v>
                </c:pt>
                <c:pt idx="199">
                  <c:v>127.4</c:v>
                </c:pt>
                <c:pt idx="200">
                  <c:v>129.9</c:v>
                </c:pt>
                <c:pt idx="201">
                  <c:v>131.69999999999999</c:v>
                </c:pt>
                <c:pt idx="202">
                  <c:v>132.30000000000001</c:v>
                </c:pt>
                <c:pt idx="203">
                  <c:v>134.69999999999999</c:v>
                </c:pt>
                <c:pt idx="204">
                  <c:v>138.30000000000001</c:v>
                </c:pt>
                <c:pt idx="205">
                  <c:v>140.69999999999999</c:v>
                </c:pt>
                <c:pt idx="206">
                  <c:v>143.4</c:v>
                </c:pt>
                <c:pt idx="207">
                  <c:v>146.6</c:v>
                </c:pt>
                <c:pt idx="208">
                  <c:v>145.80000000000001</c:v>
                </c:pt>
                <c:pt idx="209">
                  <c:v>146.9</c:v>
                </c:pt>
                <c:pt idx="210">
                  <c:v>151.30000000000001</c:v>
                </c:pt>
                <c:pt idx="211">
                  <c:v>154.9</c:v>
                </c:pt>
                <c:pt idx="212">
                  <c:v>156.1</c:v>
                </c:pt>
                <c:pt idx="213">
                  <c:v>160.19999999999999</c:v>
                </c:pt>
                <c:pt idx="214">
                  <c:v>163.69999999999999</c:v>
                </c:pt>
                <c:pt idx="215">
                  <c:v>163</c:v>
                </c:pt>
                <c:pt idx="216">
                  <c:v>169.5</c:v>
                </c:pt>
                <c:pt idx="217">
                  <c:v>176.4</c:v>
                </c:pt>
                <c:pt idx="218">
                  <c:v>179.5</c:v>
                </c:pt>
                <c:pt idx="219">
                  <c:v>183.3</c:v>
                </c:pt>
                <c:pt idx="220">
                  <c:v>185.9</c:v>
                </c:pt>
                <c:pt idx="221">
                  <c:v>188.1</c:v>
                </c:pt>
                <c:pt idx="222">
                  <c:v>185.5</c:v>
                </c:pt>
                <c:pt idx="223">
                  <c:v>184.5</c:v>
                </c:pt>
                <c:pt idx="224">
                  <c:v>185.6</c:v>
                </c:pt>
                <c:pt idx="225">
                  <c:v>183.2</c:v>
                </c:pt>
                <c:pt idx="226">
                  <c:v>182</c:v>
                </c:pt>
                <c:pt idx="227">
                  <c:v>181.1</c:v>
                </c:pt>
                <c:pt idx="228">
                  <c:v>179.8</c:v>
                </c:pt>
                <c:pt idx="229">
                  <c:v>183.8</c:v>
                </c:pt>
                <c:pt idx="230">
                  <c:v>192.2</c:v>
                </c:pt>
                <c:pt idx="231">
                  <c:v>198.5</c:v>
                </c:pt>
                <c:pt idx="232">
                  <c:v>203.2</c:v>
                </c:pt>
                <c:pt idx="233">
                  <c:v>205.1</c:v>
                </c:pt>
                <c:pt idx="234">
                  <c:v>206.1</c:v>
                </c:pt>
                <c:pt idx="235">
                  <c:v>210.8</c:v>
                </c:pt>
                <c:pt idx="236">
                  <c:v>217.8</c:v>
                </c:pt>
                <c:pt idx="237">
                  <c:v>223.7</c:v>
                </c:pt>
                <c:pt idx="238">
                  <c:v>225.9</c:v>
                </c:pt>
                <c:pt idx="239">
                  <c:v>227.6</c:v>
                </c:pt>
                <c:pt idx="240">
                  <c:v>232.5</c:v>
                </c:pt>
                <c:pt idx="241">
                  <c:v>240</c:v>
                </c:pt>
                <c:pt idx="242">
                  <c:v>239.9</c:v>
                </c:pt>
                <c:pt idx="243">
                  <c:v>239.4</c:v>
                </c:pt>
                <c:pt idx="244">
                  <c:v>240.8</c:v>
                </c:pt>
                <c:pt idx="245">
                  <c:v>243.3</c:v>
                </c:pt>
                <c:pt idx="246">
                  <c:v>245.1</c:v>
                </c:pt>
                <c:pt idx="247">
                  <c:v>246.3</c:v>
                </c:pt>
                <c:pt idx="248">
                  <c:v>245.5</c:v>
                </c:pt>
                <c:pt idx="249">
                  <c:v>245.4</c:v>
                </c:pt>
                <c:pt idx="250">
                  <c:v>245</c:v>
                </c:pt>
                <c:pt idx="251">
                  <c:v>245.1</c:v>
                </c:pt>
                <c:pt idx="252">
                  <c:v>244.7</c:v>
                </c:pt>
                <c:pt idx="253">
                  <c:v>244.3</c:v>
                </c:pt>
                <c:pt idx="254">
                  <c:v>243.7</c:v>
                </c:pt>
                <c:pt idx="255">
                  <c:v>245</c:v>
                </c:pt>
                <c:pt idx="256">
                  <c:v>247.4</c:v>
                </c:pt>
                <c:pt idx="257">
                  <c:v>250.3</c:v>
                </c:pt>
                <c:pt idx="258">
                  <c:v>256.39999999999992</c:v>
                </c:pt>
                <c:pt idx="259">
                  <c:v>261.2</c:v>
                </c:pt>
                <c:pt idx="260">
                  <c:v>266.3</c:v>
                </c:pt>
                <c:pt idx="261">
                  <c:v>270.5</c:v>
                </c:pt>
                <c:pt idx="262">
                  <c:v>274.10000000000002</c:v>
                </c:pt>
                <c:pt idx="263">
                  <c:v>278.3</c:v>
                </c:pt>
                <c:pt idx="264">
                  <c:v>284.60000000000002</c:v>
                </c:pt>
                <c:pt idx="265">
                  <c:v>291.5</c:v>
                </c:pt>
                <c:pt idx="266">
                  <c:v>291.5</c:v>
                </c:pt>
                <c:pt idx="267">
                  <c:v>297.3</c:v>
                </c:pt>
                <c:pt idx="268">
                  <c:v>298.5</c:v>
                </c:pt>
                <c:pt idx="269">
                  <c:v>300.7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358016"/>
        <c:axId val="540179776"/>
      </c:lineChart>
      <c:lineChart>
        <c:grouping val="standard"/>
        <c:varyColors val="0"/>
        <c:ser>
          <c:idx val="1"/>
          <c:order val="1"/>
          <c:tx>
            <c:strRef>
              <c:f>Sheet1!$G$1</c:f>
              <c:strCache>
                <c:ptCount val="1"/>
                <c:pt idx="0">
                  <c:v>家庭住戶每月入息中位數(右軸)</c:v>
                </c:pt>
              </c:strCache>
            </c:strRef>
          </c:tx>
          <c:spPr>
            <a:ln>
              <a:solidFill>
                <a:srgbClr val="336600"/>
              </a:solidFill>
            </a:ln>
          </c:spPr>
          <c:marker>
            <c:symbol val="none"/>
          </c:marker>
          <c:cat>
            <c:strRef>
              <c:f>Sheet1!$A$2:$A$271</c:f>
              <c:strCache>
                <c:ptCount val="270"/>
                <c:pt idx="0">
                  <c:v>93年1月</c:v>
                </c:pt>
                <c:pt idx="1">
                  <c:v>93年2月</c:v>
                </c:pt>
                <c:pt idx="2">
                  <c:v>93年3月</c:v>
                </c:pt>
                <c:pt idx="3">
                  <c:v>93年4月</c:v>
                </c:pt>
                <c:pt idx="4">
                  <c:v>93年5月</c:v>
                </c:pt>
                <c:pt idx="5">
                  <c:v>93年6月</c:v>
                </c:pt>
                <c:pt idx="6">
                  <c:v>93年7月</c:v>
                </c:pt>
                <c:pt idx="7">
                  <c:v>93年8月</c:v>
                </c:pt>
                <c:pt idx="8">
                  <c:v>93年9月</c:v>
                </c:pt>
                <c:pt idx="9">
                  <c:v>93年10月</c:v>
                </c:pt>
                <c:pt idx="10">
                  <c:v>93年11月</c:v>
                </c:pt>
                <c:pt idx="11">
                  <c:v>93年12月</c:v>
                </c:pt>
                <c:pt idx="12">
                  <c:v>94年1月</c:v>
                </c:pt>
                <c:pt idx="13">
                  <c:v>94年2月</c:v>
                </c:pt>
                <c:pt idx="14">
                  <c:v>94年3月</c:v>
                </c:pt>
                <c:pt idx="15">
                  <c:v>94年4月</c:v>
                </c:pt>
                <c:pt idx="16">
                  <c:v>94年5月</c:v>
                </c:pt>
                <c:pt idx="17">
                  <c:v>94年6月</c:v>
                </c:pt>
                <c:pt idx="18">
                  <c:v>94年7月</c:v>
                </c:pt>
                <c:pt idx="19">
                  <c:v>94年8月</c:v>
                </c:pt>
                <c:pt idx="20">
                  <c:v>94年9月</c:v>
                </c:pt>
                <c:pt idx="21">
                  <c:v>94年10月</c:v>
                </c:pt>
                <c:pt idx="22">
                  <c:v>94年11月</c:v>
                </c:pt>
                <c:pt idx="23">
                  <c:v>94年12月</c:v>
                </c:pt>
                <c:pt idx="24">
                  <c:v>95年1月</c:v>
                </c:pt>
                <c:pt idx="25">
                  <c:v>95年2月</c:v>
                </c:pt>
                <c:pt idx="26">
                  <c:v>95年3月</c:v>
                </c:pt>
                <c:pt idx="27">
                  <c:v>95年4月</c:v>
                </c:pt>
                <c:pt idx="28">
                  <c:v>95年5月</c:v>
                </c:pt>
                <c:pt idx="29">
                  <c:v>95年6月</c:v>
                </c:pt>
                <c:pt idx="30">
                  <c:v>95年7月</c:v>
                </c:pt>
                <c:pt idx="31">
                  <c:v>95年8月</c:v>
                </c:pt>
                <c:pt idx="32">
                  <c:v>95年9月</c:v>
                </c:pt>
                <c:pt idx="33">
                  <c:v>95年10月</c:v>
                </c:pt>
                <c:pt idx="34">
                  <c:v>95年11月</c:v>
                </c:pt>
                <c:pt idx="35">
                  <c:v>95年12月</c:v>
                </c:pt>
                <c:pt idx="36">
                  <c:v>96年1月</c:v>
                </c:pt>
                <c:pt idx="37">
                  <c:v>96年2月</c:v>
                </c:pt>
                <c:pt idx="38">
                  <c:v>96年3月</c:v>
                </c:pt>
                <c:pt idx="39">
                  <c:v>96年4月</c:v>
                </c:pt>
                <c:pt idx="40">
                  <c:v>96年5月</c:v>
                </c:pt>
                <c:pt idx="41">
                  <c:v>96年6月</c:v>
                </c:pt>
                <c:pt idx="42">
                  <c:v>96年7月</c:v>
                </c:pt>
                <c:pt idx="43">
                  <c:v>96年8月</c:v>
                </c:pt>
                <c:pt idx="44">
                  <c:v>96年9月</c:v>
                </c:pt>
                <c:pt idx="45">
                  <c:v>96年10月</c:v>
                </c:pt>
                <c:pt idx="46">
                  <c:v>96年11月</c:v>
                </c:pt>
                <c:pt idx="47">
                  <c:v>96年12月</c:v>
                </c:pt>
                <c:pt idx="48">
                  <c:v>97年1月</c:v>
                </c:pt>
                <c:pt idx="49">
                  <c:v>97年2月</c:v>
                </c:pt>
                <c:pt idx="50">
                  <c:v>97年3月</c:v>
                </c:pt>
                <c:pt idx="51">
                  <c:v>97年4月</c:v>
                </c:pt>
                <c:pt idx="52">
                  <c:v>97年5月</c:v>
                </c:pt>
                <c:pt idx="53">
                  <c:v>97年6月</c:v>
                </c:pt>
                <c:pt idx="54">
                  <c:v>97年7月</c:v>
                </c:pt>
                <c:pt idx="55">
                  <c:v>97年8月</c:v>
                </c:pt>
                <c:pt idx="56">
                  <c:v>97年9月</c:v>
                </c:pt>
                <c:pt idx="57">
                  <c:v>97年10月</c:v>
                </c:pt>
                <c:pt idx="58">
                  <c:v>97年11月</c:v>
                </c:pt>
                <c:pt idx="59">
                  <c:v>97年12月</c:v>
                </c:pt>
                <c:pt idx="60">
                  <c:v>98年1月</c:v>
                </c:pt>
                <c:pt idx="61">
                  <c:v>98年2月</c:v>
                </c:pt>
                <c:pt idx="62">
                  <c:v>98年3月</c:v>
                </c:pt>
                <c:pt idx="63">
                  <c:v>98年4月</c:v>
                </c:pt>
                <c:pt idx="64">
                  <c:v>98年5月</c:v>
                </c:pt>
                <c:pt idx="65">
                  <c:v>98年6月</c:v>
                </c:pt>
                <c:pt idx="66">
                  <c:v>98年7月</c:v>
                </c:pt>
                <c:pt idx="67">
                  <c:v>98年8月</c:v>
                </c:pt>
                <c:pt idx="68">
                  <c:v>98年9月</c:v>
                </c:pt>
                <c:pt idx="69">
                  <c:v>98年10月</c:v>
                </c:pt>
                <c:pt idx="70">
                  <c:v>98年11月</c:v>
                </c:pt>
                <c:pt idx="71">
                  <c:v>98年12月</c:v>
                </c:pt>
                <c:pt idx="72">
                  <c:v>99年1月</c:v>
                </c:pt>
                <c:pt idx="73">
                  <c:v>99年2月</c:v>
                </c:pt>
                <c:pt idx="74">
                  <c:v>99年3月</c:v>
                </c:pt>
                <c:pt idx="75">
                  <c:v>99年4月</c:v>
                </c:pt>
                <c:pt idx="76">
                  <c:v>99年5月</c:v>
                </c:pt>
                <c:pt idx="77">
                  <c:v>99年6月</c:v>
                </c:pt>
                <c:pt idx="78">
                  <c:v>99年7月</c:v>
                </c:pt>
                <c:pt idx="79">
                  <c:v>99年8月</c:v>
                </c:pt>
                <c:pt idx="80">
                  <c:v>99年9月</c:v>
                </c:pt>
                <c:pt idx="81">
                  <c:v>99年10月</c:v>
                </c:pt>
                <c:pt idx="82">
                  <c:v>99年11月</c:v>
                </c:pt>
                <c:pt idx="83">
                  <c:v>99年12月</c:v>
                </c:pt>
                <c:pt idx="84">
                  <c:v>00年1月</c:v>
                </c:pt>
                <c:pt idx="85">
                  <c:v>00年2月</c:v>
                </c:pt>
                <c:pt idx="86">
                  <c:v>00年3月</c:v>
                </c:pt>
                <c:pt idx="87">
                  <c:v>00年4月</c:v>
                </c:pt>
                <c:pt idx="88">
                  <c:v>00年5月</c:v>
                </c:pt>
                <c:pt idx="89">
                  <c:v>00年6月</c:v>
                </c:pt>
                <c:pt idx="90">
                  <c:v>00年7月</c:v>
                </c:pt>
                <c:pt idx="91">
                  <c:v>00年8月</c:v>
                </c:pt>
                <c:pt idx="92">
                  <c:v>00年9月</c:v>
                </c:pt>
                <c:pt idx="93">
                  <c:v>00年10月</c:v>
                </c:pt>
                <c:pt idx="94">
                  <c:v>00年11月</c:v>
                </c:pt>
                <c:pt idx="95">
                  <c:v>00年12月</c:v>
                </c:pt>
                <c:pt idx="96">
                  <c:v>01年1月</c:v>
                </c:pt>
                <c:pt idx="97">
                  <c:v>01年2月</c:v>
                </c:pt>
                <c:pt idx="98">
                  <c:v>01年3月</c:v>
                </c:pt>
                <c:pt idx="99">
                  <c:v>01年4月</c:v>
                </c:pt>
                <c:pt idx="100">
                  <c:v>01年5月</c:v>
                </c:pt>
                <c:pt idx="101">
                  <c:v>01年6月</c:v>
                </c:pt>
                <c:pt idx="102">
                  <c:v>01年7月</c:v>
                </c:pt>
                <c:pt idx="103">
                  <c:v>01年8月</c:v>
                </c:pt>
                <c:pt idx="104">
                  <c:v>01年9月</c:v>
                </c:pt>
                <c:pt idx="105">
                  <c:v>01年10月</c:v>
                </c:pt>
                <c:pt idx="106">
                  <c:v>01年11月</c:v>
                </c:pt>
                <c:pt idx="107">
                  <c:v>01年12月</c:v>
                </c:pt>
                <c:pt idx="108">
                  <c:v>02年1月</c:v>
                </c:pt>
                <c:pt idx="109">
                  <c:v>02年2月</c:v>
                </c:pt>
                <c:pt idx="110">
                  <c:v>02年3月</c:v>
                </c:pt>
                <c:pt idx="111">
                  <c:v>02年4月</c:v>
                </c:pt>
                <c:pt idx="112">
                  <c:v>02年5月</c:v>
                </c:pt>
                <c:pt idx="113">
                  <c:v>02年6月</c:v>
                </c:pt>
                <c:pt idx="114">
                  <c:v>02年7月</c:v>
                </c:pt>
                <c:pt idx="115">
                  <c:v>02年8月</c:v>
                </c:pt>
                <c:pt idx="116">
                  <c:v>02年9月</c:v>
                </c:pt>
                <c:pt idx="117">
                  <c:v>02年10月</c:v>
                </c:pt>
                <c:pt idx="118">
                  <c:v>02年11月</c:v>
                </c:pt>
                <c:pt idx="119">
                  <c:v>02年12月</c:v>
                </c:pt>
                <c:pt idx="120">
                  <c:v>03年1月</c:v>
                </c:pt>
                <c:pt idx="121">
                  <c:v>03年2月</c:v>
                </c:pt>
                <c:pt idx="122">
                  <c:v>03年3月</c:v>
                </c:pt>
                <c:pt idx="123">
                  <c:v>03年4月</c:v>
                </c:pt>
                <c:pt idx="124">
                  <c:v>03年5月</c:v>
                </c:pt>
                <c:pt idx="125">
                  <c:v>03年6月</c:v>
                </c:pt>
                <c:pt idx="126">
                  <c:v>03年7月</c:v>
                </c:pt>
                <c:pt idx="127">
                  <c:v>03年8月</c:v>
                </c:pt>
                <c:pt idx="128">
                  <c:v>03年9月</c:v>
                </c:pt>
                <c:pt idx="129">
                  <c:v>03年10月</c:v>
                </c:pt>
                <c:pt idx="130">
                  <c:v>03年11月</c:v>
                </c:pt>
                <c:pt idx="131">
                  <c:v>03年12月</c:v>
                </c:pt>
                <c:pt idx="132">
                  <c:v>04年1月</c:v>
                </c:pt>
                <c:pt idx="133">
                  <c:v>04年2月</c:v>
                </c:pt>
                <c:pt idx="134">
                  <c:v>04年3月</c:v>
                </c:pt>
                <c:pt idx="135">
                  <c:v>04年4月</c:v>
                </c:pt>
                <c:pt idx="136">
                  <c:v>04年5月</c:v>
                </c:pt>
                <c:pt idx="137">
                  <c:v>04年6月</c:v>
                </c:pt>
                <c:pt idx="138">
                  <c:v>04年7月</c:v>
                </c:pt>
                <c:pt idx="139">
                  <c:v>04年8月</c:v>
                </c:pt>
                <c:pt idx="140">
                  <c:v>04年9月</c:v>
                </c:pt>
                <c:pt idx="141">
                  <c:v>04年10月</c:v>
                </c:pt>
                <c:pt idx="142">
                  <c:v>04年11月</c:v>
                </c:pt>
                <c:pt idx="143">
                  <c:v>04年12月</c:v>
                </c:pt>
                <c:pt idx="144">
                  <c:v>05年1月</c:v>
                </c:pt>
                <c:pt idx="145">
                  <c:v>05年2月</c:v>
                </c:pt>
                <c:pt idx="146">
                  <c:v>05年3月</c:v>
                </c:pt>
                <c:pt idx="147">
                  <c:v>05年4月</c:v>
                </c:pt>
                <c:pt idx="148">
                  <c:v>05年5月</c:v>
                </c:pt>
                <c:pt idx="149">
                  <c:v>05年6月</c:v>
                </c:pt>
                <c:pt idx="150">
                  <c:v>05年7月</c:v>
                </c:pt>
                <c:pt idx="151">
                  <c:v>05年8月</c:v>
                </c:pt>
                <c:pt idx="152">
                  <c:v>05年9月</c:v>
                </c:pt>
                <c:pt idx="153">
                  <c:v>05年10月</c:v>
                </c:pt>
                <c:pt idx="154">
                  <c:v>05年11月</c:v>
                </c:pt>
                <c:pt idx="155">
                  <c:v>05年12月</c:v>
                </c:pt>
                <c:pt idx="156">
                  <c:v>06年1月</c:v>
                </c:pt>
                <c:pt idx="157">
                  <c:v>06年2月</c:v>
                </c:pt>
                <c:pt idx="158">
                  <c:v>06年3月</c:v>
                </c:pt>
                <c:pt idx="159">
                  <c:v>06年4月</c:v>
                </c:pt>
                <c:pt idx="160">
                  <c:v>06年5月</c:v>
                </c:pt>
                <c:pt idx="161">
                  <c:v>06年6月</c:v>
                </c:pt>
                <c:pt idx="162">
                  <c:v>06年7月</c:v>
                </c:pt>
                <c:pt idx="163">
                  <c:v>06年8月</c:v>
                </c:pt>
                <c:pt idx="164">
                  <c:v>06年9月</c:v>
                </c:pt>
                <c:pt idx="165">
                  <c:v>06年10月</c:v>
                </c:pt>
                <c:pt idx="166">
                  <c:v>06年11月</c:v>
                </c:pt>
                <c:pt idx="167">
                  <c:v>06年12月</c:v>
                </c:pt>
                <c:pt idx="168">
                  <c:v>07年1月</c:v>
                </c:pt>
                <c:pt idx="169">
                  <c:v>07年2月</c:v>
                </c:pt>
                <c:pt idx="170">
                  <c:v>07年3月</c:v>
                </c:pt>
                <c:pt idx="171">
                  <c:v>07年4月</c:v>
                </c:pt>
                <c:pt idx="172">
                  <c:v>07年5月</c:v>
                </c:pt>
                <c:pt idx="173">
                  <c:v>07年6月</c:v>
                </c:pt>
                <c:pt idx="174">
                  <c:v>07年7月</c:v>
                </c:pt>
                <c:pt idx="175">
                  <c:v>07年8月</c:v>
                </c:pt>
                <c:pt idx="176">
                  <c:v>07年9月</c:v>
                </c:pt>
                <c:pt idx="177">
                  <c:v>07年10月</c:v>
                </c:pt>
                <c:pt idx="178">
                  <c:v>07年11月</c:v>
                </c:pt>
                <c:pt idx="179">
                  <c:v>07年12月</c:v>
                </c:pt>
                <c:pt idx="180">
                  <c:v>08年1月</c:v>
                </c:pt>
                <c:pt idx="181">
                  <c:v>08年2月</c:v>
                </c:pt>
                <c:pt idx="182">
                  <c:v>08年3月</c:v>
                </c:pt>
                <c:pt idx="183">
                  <c:v>08年4月</c:v>
                </c:pt>
                <c:pt idx="184">
                  <c:v>08年5月</c:v>
                </c:pt>
                <c:pt idx="185">
                  <c:v>08年6月</c:v>
                </c:pt>
                <c:pt idx="186">
                  <c:v>08年7月</c:v>
                </c:pt>
                <c:pt idx="187">
                  <c:v>08年8月</c:v>
                </c:pt>
                <c:pt idx="188">
                  <c:v>08年9月</c:v>
                </c:pt>
                <c:pt idx="189">
                  <c:v>08年10月</c:v>
                </c:pt>
                <c:pt idx="190">
                  <c:v>08年11月</c:v>
                </c:pt>
                <c:pt idx="191">
                  <c:v>08年12月</c:v>
                </c:pt>
                <c:pt idx="192">
                  <c:v>09年1月</c:v>
                </c:pt>
                <c:pt idx="193">
                  <c:v>09年2月</c:v>
                </c:pt>
                <c:pt idx="194">
                  <c:v>09年3月</c:v>
                </c:pt>
                <c:pt idx="195">
                  <c:v>09年4月</c:v>
                </c:pt>
                <c:pt idx="196">
                  <c:v>09年5月</c:v>
                </c:pt>
                <c:pt idx="197">
                  <c:v>09年6月</c:v>
                </c:pt>
                <c:pt idx="198">
                  <c:v>09年7月</c:v>
                </c:pt>
                <c:pt idx="199">
                  <c:v>09年8月</c:v>
                </c:pt>
                <c:pt idx="200">
                  <c:v>09年9月</c:v>
                </c:pt>
                <c:pt idx="201">
                  <c:v>09年10月</c:v>
                </c:pt>
                <c:pt idx="202">
                  <c:v>09年11月</c:v>
                </c:pt>
                <c:pt idx="203">
                  <c:v>09年12月</c:v>
                </c:pt>
                <c:pt idx="204">
                  <c:v>10年1月</c:v>
                </c:pt>
                <c:pt idx="205">
                  <c:v>10年2月</c:v>
                </c:pt>
                <c:pt idx="206">
                  <c:v>10年3月</c:v>
                </c:pt>
                <c:pt idx="207">
                  <c:v>10年4月</c:v>
                </c:pt>
                <c:pt idx="208">
                  <c:v>10年5月</c:v>
                </c:pt>
                <c:pt idx="209">
                  <c:v>10年6月</c:v>
                </c:pt>
                <c:pt idx="210">
                  <c:v>10年7月</c:v>
                </c:pt>
                <c:pt idx="211">
                  <c:v>10年8月</c:v>
                </c:pt>
                <c:pt idx="212">
                  <c:v>10年9月</c:v>
                </c:pt>
                <c:pt idx="213">
                  <c:v>10年10月</c:v>
                </c:pt>
                <c:pt idx="214">
                  <c:v>10年11月</c:v>
                </c:pt>
                <c:pt idx="215">
                  <c:v>10年12月</c:v>
                </c:pt>
                <c:pt idx="216">
                  <c:v>11年1月</c:v>
                </c:pt>
                <c:pt idx="217">
                  <c:v>11年2月</c:v>
                </c:pt>
                <c:pt idx="218">
                  <c:v>11年3月</c:v>
                </c:pt>
                <c:pt idx="219">
                  <c:v>11年4月</c:v>
                </c:pt>
                <c:pt idx="220">
                  <c:v>11年5月</c:v>
                </c:pt>
                <c:pt idx="221">
                  <c:v>11年6月</c:v>
                </c:pt>
                <c:pt idx="222">
                  <c:v>11年7月</c:v>
                </c:pt>
                <c:pt idx="223">
                  <c:v>11年8月</c:v>
                </c:pt>
                <c:pt idx="224">
                  <c:v>11年9月</c:v>
                </c:pt>
                <c:pt idx="225">
                  <c:v>11年10月</c:v>
                </c:pt>
                <c:pt idx="226">
                  <c:v>11年11月</c:v>
                </c:pt>
                <c:pt idx="227">
                  <c:v>11年12月</c:v>
                </c:pt>
                <c:pt idx="228">
                  <c:v>12年1月</c:v>
                </c:pt>
                <c:pt idx="229">
                  <c:v>12年2月</c:v>
                </c:pt>
                <c:pt idx="230">
                  <c:v>12年3月</c:v>
                </c:pt>
                <c:pt idx="231">
                  <c:v>12年4月</c:v>
                </c:pt>
                <c:pt idx="232">
                  <c:v>12年5月</c:v>
                </c:pt>
                <c:pt idx="233">
                  <c:v>12年6月</c:v>
                </c:pt>
                <c:pt idx="234">
                  <c:v>12年7月</c:v>
                </c:pt>
                <c:pt idx="235">
                  <c:v>12年8月</c:v>
                </c:pt>
                <c:pt idx="236">
                  <c:v>12年9月</c:v>
                </c:pt>
                <c:pt idx="237">
                  <c:v>12年10月</c:v>
                </c:pt>
                <c:pt idx="238">
                  <c:v>12年11月</c:v>
                </c:pt>
                <c:pt idx="239">
                  <c:v>12年12月</c:v>
                </c:pt>
                <c:pt idx="240">
                  <c:v>13年1月</c:v>
                </c:pt>
                <c:pt idx="241">
                  <c:v>13年2月</c:v>
                </c:pt>
                <c:pt idx="242">
                  <c:v>13年3月</c:v>
                </c:pt>
                <c:pt idx="243">
                  <c:v>13年4月</c:v>
                </c:pt>
                <c:pt idx="244">
                  <c:v>13年5月</c:v>
                </c:pt>
                <c:pt idx="245">
                  <c:v>13年6月</c:v>
                </c:pt>
                <c:pt idx="246">
                  <c:v>13年7月</c:v>
                </c:pt>
                <c:pt idx="247">
                  <c:v>13年8月</c:v>
                </c:pt>
                <c:pt idx="248">
                  <c:v>13年9月</c:v>
                </c:pt>
                <c:pt idx="249">
                  <c:v>13年10月</c:v>
                </c:pt>
                <c:pt idx="250">
                  <c:v>13年11月</c:v>
                </c:pt>
                <c:pt idx="251">
                  <c:v>13年12月</c:v>
                </c:pt>
                <c:pt idx="252">
                  <c:v>14年1月</c:v>
                </c:pt>
                <c:pt idx="253">
                  <c:v>14年2月</c:v>
                </c:pt>
                <c:pt idx="254">
                  <c:v>14年3月</c:v>
                </c:pt>
                <c:pt idx="255">
                  <c:v>14年4月</c:v>
                </c:pt>
                <c:pt idx="256">
                  <c:v>14年5月</c:v>
                </c:pt>
                <c:pt idx="257">
                  <c:v>14年6月</c:v>
                </c:pt>
                <c:pt idx="258">
                  <c:v>14年7月</c:v>
                </c:pt>
                <c:pt idx="259">
                  <c:v>14年8月</c:v>
                </c:pt>
                <c:pt idx="260">
                  <c:v>14年9月</c:v>
                </c:pt>
                <c:pt idx="261">
                  <c:v>14年10月</c:v>
                </c:pt>
                <c:pt idx="262">
                  <c:v>14年11月</c:v>
                </c:pt>
                <c:pt idx="263">
                  <c:v>14年12月</c:v>
                </c:pt>
                <c:pt idx="264">
                  <c:v>15年1月</c:v>
                </c:pt>
                <c:pt idx="265">
                  <c:v>15年2月</c:v>
                </c:pt>
                <c:pt idx="266">
                  <c:v>15年3月</c:v>
                </c:pt>
                <c:pt idx="267">
                  <c:v>15年4月</c:v>
                </c:pt>
                <c:pt idx="268">
                  <c:v>15年5月</c:v>
                </c:pt>
                <c:pt idx="269">
                  <c:v>15年6月</c:v>
                </c:pt>
              </c:strCache>
            </c:strRef>
          </c:cat>
          <c:val>
            <c:numRef>
              <c:f>Sheet1!$G$2:$G$271</c:f>
              <c:numCache>
                <c:formatCode>General</c:formatCode>
                <c:ptCount val="270"/>
                <c:pt idx="0">
                  <c:v>14500</c:v>
                </c:pt>
                <c:pt idx="1">
                  <c:v>14500</c:v>
                </c:pt>
                <c:pt idx="2">
                  <c:v>14500</c:v>
                </c:pt>
                <c:pt idx="3">
                  <c:v>13500</c:v>
                </c:pt>
                <c:pt idx="4">
                  <c:v>13500</c:v>
                </c:pt>
                <c:pt idx="5">
                  <c:v>13500</c:v>
                </c:pt>
                <c:pt idx="6">
                  <c:v>14000</c:v>
                </c:pt>
                <c:pt idx="7">
                  <c:v>14000</c:v>
                </c:pt>
                <c:pt idx="8">
                  <c:v>14000</c:v>
                </c:pt>
                <c:pt idx="9">
                  <c:v>14500</c:v>
                </c:pt>
                <c:pt idx="10">
                  <c:v>14500</c:v>
                </c:pt>
                <c:pt idx="11">
                  <c:v>14500</c:v>
                </c:pt>
                <c:pt idx="12">
                  <c:v>16000</c:v>
                </c:pt>
                <c:pt idx="13">
                  <c:v>16000</c:v>
                </c:pt>
                <c:pt idx="14">
                  <c:v>16000</c:v>
                </c:pt>
                <c:pt idx="15">
                  <c:v>15000</c:v>
                </c:pt>
                <c:pt idx="16">
                  <c:v>15000</c:v>
                </c:pt>
                <c:pt idx="17">
                  <c:v>15000</c:v>
                </c:pt>
                <c:pt idx="18">
                  <c:v>16000</c:v>
                </c:pt>
                <c:pt idx="19">
                  <c:v>16000</c:v>
                </c:pt>
                <c:pt idx="20">
                  <c:v>16000</c:v>
                </c:pt>
                <c:pt idx="21">
                  <c:v>16000</c:v>
                </c:pt>
                <c:pt idx="22">
                  <c:v>16000</c:v>
                </c:pt>
                <c:pt idx="23">
                  <c:v>16000</c:v>
                </c:pt>
                <c:pt idx="24">
                  <c:v>18600</c:v>
                </c:pt>
                <c:pt idx="25">
                  <c:v>18600</c:v>
                </c:pt>
                <c:pt idx="26">
                  <c:v>18600</c:v>
                </c:pt>
                <c:pt idx="27">
                  <c:v>16500</c:v>
                </c:pt>
                <c:pt idx="28">
                  <c:v>16500</c:v>
                </c:pt>
                <c:pt idx="29">
                  <c:v>16500</c:v>
                </c:pt>
                <c:pt idx="30">
                  <c:v>16800</c:v>
                </c:pt>
                <c:pt idx="31">
                  <c:v>16800</c:v>
                </c:pt>
                <c:pt idx="32">
                  <c:v>16800</c:v>
                </c:pt>
                <c:pt idx="33">
                  <c:v>17000</c:v>
                </c:pt>
                <c:pt idx="34">
                  <c:v>17000</c:v>
                </c:pt>
                <c:pt idx="35">
                  <c:v>17000</c:v>
                </c:pt>
                <c:pt idx="36">
                  <c:v>20000</c:v>
                </c:pt>
                <c:pt idx="37">
                  <c:v>20000</c:v>
                </c:pt>
                <c:pt idx="38">
                  <c:v>20000</c:v>
                </c:pt>
                <c:pt idx="39">
                  <c:v>18000</c:v>
                </c:pt>
                <c:pt idx="40">
                  <c:v>18000</c:v>
                </c:pt>
                <c:pt idx="41">
                  <c:v>18000</c:v>
                </c:pt>
                <c:pt idx="42">
                  <c:v>19000</c:v>
                </c:pt>
                <c:pt idx="43">
                  <c:v>19000</c:v>
                </c:pt>
                <c:pt idx="44">
                  <c:v>19000</c:v>
                </c:pt>
                <c:pt idx="45">
                  <c:v>19800</c:v>
                </c:pt>
                <c:pt idx="46">
                  <c:v>19800</c:v>
                </c:pt>
                <c:pt idx="47">
                  <c:v>19800</c:v>
                </c:pt>
                <c:pt idx="48">
                  <c:v>21100</c:v>
                </c:pt>
                <c:pt idx="49">
                  <c:v>21100</c:v>
                </c:pt>
                <c:pt idx="50">
                  <c:v>21100</c:v>
                </c:pt>
                <c:pt idx="51">
                  <c:v>19700</c:v>
                </c:pt>
                <c:pt idx="52">
                  <c:v>19700</c:v>
                </c:pt>
                <c:pt idx="53">
                  <c:v>19700</c:v>
                </c:pt>
                <c:pt idx="54">
                  <c:v>20000</c:v>
                </c:pt>
                <c:pt idx="55">
                  <c:v>20000</c:v>
                </c:pt>
                <c:pt idx="56">
                  <c:v>20000</c:v>
                </c:pt>
                <c:pt idx="57">
                  <c:v>20500</c:v>
                </c:pt>
                <c:pt idx="58">
                  <c:v>20500</c:v>
                </c:pt>
                <c:pt idx="59">
                  <c:v>20500</c:v>
                </c:pt>
                <c:pt idx="60">
                  <c:v>22000</c:v>
                </c:pt>
                <c:pt idx="61">
                  <c:v>22000</c:v>
                </c:pt>
                <c:pt idx="62">
                  <c:v>22000</c:v>
                </c:pt>
                <c:pt idx="63">
                  <c:v>20000</c:v>
                </c:pt>
                <c:pt idx="64">
                  <c:v>20000</c:v>
                </c:pt>
                <c:pt idx="65">
                  <c:v>20000</c:v>
                </c:pt>
                <c:pt idx="66">
                  <c:v>20000</c:v>
                </c:pt>
                <c:pt idx="67">
                  <c:v>20000</c:v>
                </c:pt>
                <c:pt idx="68">
                  <c:v>20000</c:v>
                </c:pt>
                <c:pt idx="69">
                  <c:v>19800</c:v>
                </c:pt>
                <c:pt idx="70">
                  <c:v>19800</c:v>
                </c:pt>
                <c:pt idx="71">
                  <c:v>19800</c:v>
                </c:pt>
                <c:pt idx="72">
                  <c:v>20200</c:v>
                </c:pt>
                <c:pt idx="73">
                  <c:v>20200</c:v>
                </c:pt>
                <c:pt idx="74">
                  <c:v>20200</c:v>
                </c:pt>
                <c:pt idx="75">
                  <c:v>20000</c:v>
                </c:pt>
                <c:pt idx="76">
                  <c:v>20000</c:v>
                </c:pt>
                <c:pt idx="77">
                  <c:v>20000</c:v>
                </c:pt>
                <c:pt idx="78">
                  <c:v>19900</c:v>
                </c:pt>
                <c:pt idx="79">
                  <c:v>19900</c:v>
                </c:pt>
                <c:pt idx="80">
                  <c:v>19900</c:v>
                </c:pt>
                <c:pt idx="81">
                  <c:v>20000</c:v>
                </c:pt>
                <c:pt idx="82">
                  <c:v>20000</c:v>
                </c:pt>
                <c:pt idx="83">
                  <c:v>20000</c:v>
                </c:pt>
                <c:pt idx="84">
                  <c:v>21000</c:v>
                </c:pt>
                <c:pt idx="85">
                  <c:v>21000</c:v>
                </c:pt>
                <c:pt idx="86">
                  <c:v>21000</c:v>
                </c:pt>
                <c:pt idx="87">
                  <c:v>20000</c:v>
                </c:pt>
                <c:pt idx="88">
                  <c:v>20000</c:v>
                </c:pt>
                <c:pt idx="89">
                  <c:v>20000</c:v>
                </c:pt>
                <c:pt idx="90">
                  <c:v>20000</c:v>
                </c:pt>
                <c:pt idx="91">
                  <c:v>20000</c:v>
                </c:pt>
                <c:pt idx="92">
                  <c:v>20000</c:v>
                </c:pt>
                <c:pt idx="93">
                  <c:v>20000</c:v>
                </c:pt>
                <c:pt idx="94">
                  <c:v>20000</c:v>
                </c:pt>
                <c:pt idx="95">
                  <c:v>20000</c:v>
                </c:pt>
                <c:pt idx="96">
                  <c:v>22000</c:v>
                </c:pt>
                <c:pt idx="97">
                  <c:v>22000</c:v>
                </c:pt>
                <c:pt idx="98">
                  <c:v>22000</c:v>
                </c:pt>
                <c:pt idx="99">
                  <c:v>20000</c:v>
                </c:pt>
                <c:pt idx="100">
                  <c:v>20000</c:v>
                </c:pt>
                <c:pt idx="101">
                  <c:v>20000</c:v>
                </c:pt>
                <c:pt idx="102">
                  <c:v>20000</c:v>
                </c:pt>
                <c:pt idx="103">
                  <c:v>20000</c:v>
                </c:pt>
                <c:pt idx="104">
                  <c:v>20000</c:v>
                </c:pt>
                <c:pt idx="105">
                  <c:v>20000</c:v>
                </c:pt>
                <c:pt idx="106">
                  <c:v>20000</c:v>
                </c:pt>
                <c:pt idx="107">
                  <c:v>20000</c:v>
                </c:pt>
                <c:pt idx="108">
                  <c:v>20000</c:v>
                </c:pt>
                <c:pt idx="109">
                  <c:v>20000</c:v>
                </c:pt>
                <c:pt idx="110">
                  <c:v>20000</c:v>
                </c:pt>
                <c:pt idx="111">
                  <c:v>19900</c:v>
                </c:pt>
                <c:pt idx="112">
                  <c:v>19900</c:v>
                </c:pt>
                <c:pt idx="113">
                  <c:v>19900</c:v>
                </c:pt>
                <c:pt idx="114">
                  <c:v>19500</c:v>
                </c:pt>
                <c:pt idx="115">
                  <c:v>19500</c:v>
                </c:pt>
                <c:pt idx="116">
                  <c:v>19500</c:v>
                </c:pt>
                <c:pt idx="117">
                  <c:v>19500</c:v>
                </c:pt>
                <c:pt idx="118">
                  <c:v>19500</c:v>
                </c:pt>
                <c:pt idx="119">
                  <c:v>19500</c:v>
                </c:pt>
                <c:pt idx="120">
                  <c:v>20000</c:v>
                </c:pt>
                <c:pt idx="121">
                  <c:v>20000</c:v>
                </c:pt>
                <c:pt idx="122">
                  <c:v>20000</c:v>
                </c:pt>
                <c:pt idx="123">
                  <c:v>18000</c:v>
                </c:pt>
                <c:pt idx="124">
                  <c:v>18000</c:v>
                </c:pt>
                <c:pt idx="125">
                  <c:v>18000</c:v>
                </c:pt>
                <c:pt idx="126">
                  <c:v>18200</c:v>
                </c:pt>
                <c:pt idx="127">
                  <c:v>18200</c:v>
                </c:pt>
                <c:pt idx="128">
                  <c:v>18200</c:v>
                </c:pt>
                <c:pt idx="129">
                  <c:v>18700</c:v>
                </c:pt>
                <c:pt idx="130">
                  <c:v>18700</c:v>
                </c:pt>
                <c:pt idx="131">
                  <c:v>18700</c:v>
                </c:pt>
                <c:pt idx="132">
                  <c:v>19400</c:v>
                </c:pt>
                <c:pt idx="133">
                  <c:v>19400</c:v>
                </c:pt>
                <c:pt idx="134">
                  <c:v>19400</c:v>
                </c:pt>
                <c:pt idx="135">
                  <c:v>18400</c:v>
                </c:pt>
                <c:pt idx="136">
                  <c:v>18400</c:v>
                </c:pt>
                <c:pt idx="137">
                  <c:v>18400</c:v>
                </c:pt>
                <c:pt idx="138">
                  <c:v>18600</c:v>
                </c:pt>
                <c:pt idx="139">
                  <c:v>18600</c:v>
                </c:pt>
                <c:pt idx="140">
                  <c:v>18600</c:v>
                </c:pt>
                <c:pt idx="141">
                  <c:v>19000</c:v>
                </c:pt>
                <c:pt idx="142">
                  <c:v>19000</c:v>
                </c:pt>
                <c:pt idx="143">
                  <c:v>19000</c:v>
                </c:pt>
                <c:pt idx="144">
                  <c:v>20000</c:v>
                </c:pt>
                <c:pt idx="145">
                  <c:v>20000</c:v>
                </c:pt>
                <c:pt idx="146">
                  <c:v>20000</c:v>
                </c:pt>
                <c:pt idx="147">
                  <c:v>19000</c:v>
                </c:pt>
                <c:pt idx="148">
                  <c:v>19000</c:v>
                </c:pt>
                <c:pt idx="149">
                  <c:v>19000</c:v>
                </c:pt>
                <c:pt idx="150">
                  <c:v>19000</c:v>
                </c:pt>
                <c:pt idx="151">
                  <c:v>19000</c:v>
                </c:pt>
                <c:pt idx="152">
                  <c:v>19000</c:v>
                </c:pt>
                <c:pt idx="153">
                  <c:v>19200</c:v>
                </c:pt>
                <c:pt idx="154">
                  <c:v>19200</c:v>
                </c:pt>
                <c:pt idx="155">
                  <c:v>19200</c:v>
                </c:pt>
                <c:pt idx="156">
                  <c:v>20200</c:v>
                </c:pt>
                <c:pt idx="157">
                  <c:v>20200</c:v>
                </c:pt>
                <c:pt idx="158">
                  <c:v>20200</c:v>
                </c:pt>
                <c:pt idx="159">
                  <c:v>20000</c:v>
                </c:pt>
                <c:pt idx="160">
                  <c:v>20000</c:v>
                </c:pt>
                <c:pt idx="161">
                  <c:v>20000</c:v>
                </c:pt>
                <c:pt idx="162">
                  <c:v>20000</c:v>
                </c:pt>
                <c:pt idx="163">
                  <c:v>20000</c:v>
                </c:pt>
                <c:pt idx="164">
                  <c:v>20000</c:v>
                </c:pt>
                <c:pt idx="165">
                  <c:v>20000</c:v>
                </c:pt>
                <c:pt idx="166">
                  <c:v>20000</c:v>
                </c:pt>
                <c:pt idx="167">
                  <c:v>20000</c:v>
                </c:pt>
                <c:pt idx="168">
                  <c:v>20700</c:v>
                </c:pt>
                <c:pt idx="169">
                  <c:v>20700</c:v>
                </c:pt>
                <c:pt idx="170">
                  <c:v>20700</c:v>
                </c:pt>
                <c:pt idx="171">
                  <c:v>20000</c:v>
                </c:pt>
                <c:pt idx="172">
                  <c:v>20000</c:v>
                </c:pt>
                <c:pt idx="173">
                  <c:v>20000</c:v>
                </c:pt>
                <c:pt idx="174">
                  <c:v>20400</c:v>
                </c:pt>
                <c:pt idx="175">
                  <c:v>20400</c:v>
                </c:pt>
                <c:pt idx="176">
                  <c:v>20400</c:v>
                </c:pt>
                <c:pt idx="177">
                  <c:v>20700</c:v>
                </c:pt>
                <c:pt idx="178">
                  <c:v>20700</c:v>
                </c:pt>
                <c:pt idx="179">
                  <c:v>20700</c:v>
                </c:pt>
                <c:pt idx="180">
                  <c:v>22000</c:v>
                </c:pt>
                <c:pt idx="181">
                  <c:v>22000</c:v>
                </c:pt>
                <c:pt idx="182">
                  <c:v>22000</c:v>
                </c:pt>
                <c:pt idx="183">
                  <c:v>21000</c:v>
                </c:pt>
                <c:pt idx="184">
                  <c:v>21000</c:v>
                </c:pt>
                <c:pt idx="185">
                  <c:v>21000</c:v>
                </c:pt>
                <c:pt idx="186">
                  <c:v>21900</c:v>
                </c:pt>
                <c:pt idx="187">
                  <c:v>21900</c:v>
                </c:pt>
                <c:pt idx="188">
                  <c:v>21900</c:v>
                </c:pt>
                <c:pt idx="189">
                  <c:v>21500</c:v>
                </c:pt>
                <c:pt idx="190">
                  <c:v>21500</c:v>
                </c:pt>
                <c:pt idx="191">
                  <c:v>21500</c:v>
                </c:pt>
                <c:pt idx="192">
                  <c:v>22000</c:v>
                </c:pt>
                <c:pt idx="193">
                  <c:v>22000</c:v>
                </c:pt>
                <c:pt idx="194">
                  <c:v>22000</c:v>
                </c:pt>
                <c:pt idx="195">
                  <c:v>21000</c:v>
                </c:pt>
                <c:pt idx="196">
                  <c:v>21000</c:v>
                </c:pt>
                <c:pt idx="197">
                  <c:v>21000</c:v>
                </c:pt>
                <c:pt idx="198">
                  <c:v>20900</c:v>
                </c:pt>
                <c:pt idx="199">
                  <c:v>20900</c:v>
                </c:pt>
                <c:pt idx="200">
                  <c:v>20900</c:v>
                </c:pt>
                <c:pt idx="201">
                  <c:v>21000</c:v>
                </c:pt>
                <c:pt idx="202">
                  <c:v>21000</c:v>
                </c:pt>
                <c:pt idx="203">
                  <c:v>21000</c:v>
                </c:pt>
                <c:pt idx="204">
                  <c:v>22000</c:v>
                </c:pt>
                <c:pt idx="205">
                  <c:v>22000</c:v>
                </c:pt>
                <c:pt idx="206">
                  <c:v>22000</c:v>
                </c:pt>
                <c:pt idx="207">
                  <c:v>21000</c:v>
                </c:pt>
                <c:pt idx="208">
                  <c:v>21000</c:v>
                </c:pt>
                <c:pt idx="209">
                  <c:v>21000</c:v>
                </c:pt>
                <c:pt idx="210">
                  <c:v>22000</c:v>
                </c:pt>
                <c:pt idx="211">
                  <c:v>22000</c:v>
                </c:pt>
                <c:pt idx="212">
                  <c:v>22000</c:v>
                </c:pt>
                <c:pt idx="213">
                  <c:v>22000</c:v>
                </c:pt>
                <c:pt idx="214">
                  <c:v>22000</c:v>
                </c:pt>
                <c:pt idx="215">
                  <c:v>22000</c:v>
                </c:pt>
                <c:pt idx="216">
                  <c:v>23000</c:v>
                </c:pt>
                <c:pt idx="217">
                  <c:v>23000</c:v>
                </c:pt>
                <c:pt idx="218">
                  <c:v>23000</c:v>
                </c:pt>
                <c:pt idx="219">
                  <c:v>23500</c:v>
                </c:pt>
                <c:pt idx="220">
                  <c:v>23500</c:v>
                </c:pt>
                <c:pt idx="221">
                  <c:v>23500</c:v>
                </c:pt>
                <c:pt idx="222">
                  <c:v>24300</c:v>
                </c:pt>
                <c:pt idx="223">
                  <c:v>24300</c:v>
                </c:pt>
                <c:pt idx="224">
                  <c:v>24300</c:v>
                </c:pt>
                <c:pt idx="225">
                  <c:v>24100</c:v>
                </c:pt>
                <c:pt idx="226">
                  <c:v>24100</c:v>
                </c:pt>
                <c:pt idx="227">
                  <c:v>24100</c:v>
                </c:pt>
                <c:pt idx="228">
                  <c:v>25100</c:v>
                </c:pt>
                <c:pt idx="229">
                  <c:v>25100</c:v>
                </c:pt>
                <c:pt idx="230">
                  <c:v>25100</c:v>
                </c:pt>
                <c:pt idx="231">
                  <c:v>25000</c:v>
                </c:pt>
                <c:pt idx="232">
                  <c:v>25000</c:v>
                </c:pt>
                <c:pt idx="233">
                  <c:v>25000</c:v>
                </c:pt>
                <c:pt idx="234">
                  <c:v>25000</c:v>
                </c:pt>
                <c:pt idx="235">
                  <c:v>25000</c:v>
                </c:pt>
                <c:pt idx="236">
                  <c:v>25000</c:v>
                </c:pt>
                <c:pt idx="237">
                  <c:v>25700</c:v>
                </c:pt>
                <c:pt idx="238">
                  <c:v>25700</c:v>
                </c:pt>
                <c:pt idx="239">
                  <c:v>25700</c:v>
                </c:pt>
                <c:pt idx="240">
                  <c:v>27000</c:v>
                </c:pt>
                <c:pt idx="241">
                  <c:v>27000</c:v>
                </c:pt>
                <c:pt idx="242">
                  <c:v>27000</c:v>
                </c:pt>
                <c:pt idx="243">
                  <c:v>26500</c:v>
                </c:pt>
                <c:pt idx="244">
                  <c:v>26500</c:v>
                </c:pt>
                <c:pt idx="245">
                  <c:v>26500</c:v>
                </c:pt>
                <c:pt idx="246">
                  <c:v>27600</c:v>
                </c:pt>
                <c:pt idx="247">
                  <c:v>27600</c:v>
                </c:pt>
                <c:pt idx="248">
                  <c:v>27600</c:v>
                </c:pt>
                <c:pt idx="249">
                  <c:v>27500</c:v>
                </c:pt>
                <c:pt idx="250">
                  <c:v>27500</c:v>
                </c:pt>
                <c:pt idx="251">
                  <c:v>27500</c:v>
                </c:pt>
                <c:pt idx="252">
                  <c:v>28800</c:v>
                </c:pt>
                <c:pt idx="253">
                  <c:v>28800</c:v>
                </c:pt>
                <c:pt idx="254">
                  <c:v>28800</c:v>
                </c:pt>
                <c:pt idx="255">
                  <c:v>28000</c:v>
                </c:pt>
                <c:pt idx="256">
                  <c:v>28000</c:v>
                </c:pt>
                <c:pt idx="257">
                  <c:v>28000</c:v>
                </c:pt>
                <c:pt idx="258">
                  <c:v>28800</c:v>
                </c:pt>
                <c:pt idx="259">
                  <c:v>28800</c:v>
                </c:pt>
                <c:pt idx="260">
                  <c:v>28800</c:v>
                </c:pt>
                <c:pt idx="261">
                  <c:v>29500</c:v>
                </c:pt>
                <c:pt idx="262">
                  <c:v>29500</c:v>
                </c:pt>
                <c:pt idx="263">
                  <c:v>29500</c:v>
                </c:pt>
                <c:pt idx="264">
                  <c:v>30000</c:v>
                </c:pt>
                <c:pt idx="265">
                  <c:v>30000</c:v>
                </c:pt>
                <c:pt idx="266">
                  <c:v>30000</c:v>
                </c:pt>
                <c:pt idx="267">
                  <c:v>30000</c:v>
                </c:pt>
                <c:pt idx="268">
                  <c:v>30000</c:v>
                </c:pt>
                <c:pt idx="269">
                  <c:v>30000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6466560"/>
        <c:axId val="540041216"/>
      </c:lineChart>
      <c:catAx>
        <c:axId val="566358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40179776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540179776"/>
        <c:scaling>
          <c:orientation val="minMax"/>
        </c:scaling>
        <c:delete val="0"/>
        <c:axPos val="l"/>
        <c:numFmt formatCode="#,##0_);\(#,##0\)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66358016"/>
        <c:crosses val="autoZero"/>
        <c:crossBetween val="between"/>
      </c:valAx>
      <c:valAx>
        <c:axId val="540041216"/>
        <c:scaling>
          <c:orientation val="minMax"/>
          <c:min val="10000"/>
        </c:scaling>
        <c:delete val="0"/>
        <c:axPos val="r"/>
        <c:numFmt formatCode="#,##0_);\(#,##0\)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566466560"/>
        <c:crosses val="max"/>
        <c:crossBetween val="between"/>
      </c:valAx>
      <c:catAx>
        <c:axId val="566466560"/>
        <c:scaling>
          <c:orientation val="minMax"/>
        </c:scaling>
        <c:delete val="1"/>
        <c:axPos val="b"/>
        <c:majorTickMark val="out"/>
        <c:minorTickMark val="none"/>
        <c:tickLblPos val="none"/>
        <c:crossAx val="54004121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8920350244684042"/>
          <c:y val="8.3077427821522318E-2"/>
          <c:w val="0.42195993817451088"/>
          <c:h val="0.1506708850640446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968"/>
          </a:xfrm>
          <a:prstGeom prst="rect">
            <a:avLst/>
          </a:prstGeom>
        </p:spPr>
        <p:txBody>
          <a:bodyPr vert="horz" lIns="91017" tIns="45506" rIns="91017" bIns="45506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4" y="0"/>
            <a:ext cx="2946400" cy="496968"/>
          </a:xfrm>
          <a:prstGeom prst="rect">
            <a:avLst/>
          </a:prstGeom>
        </p:spPr>
        <p:txBody>
          <a:bodyPr vert="horz" lIns="91017" tIns="45506" rIns="91017" bIns="45506" rtlCol="0"/>
          <a:lstStyle>
            <a:lvl1pPr algn="r">
              <a:defRPr sz="1200"/>
            </a:lvl1pPr>
          </a:lstStyle>
          <a:p>
            <a:fld id="{019D6A07-E2CE-4997-ADDD-51B5332A913D}" type="datetimeFigureOut">
              <a:rPr lang="zh-HK" altLang="en-US" smtClean="0"/>
              <a:pPr/>
              <a:t>23/9/2015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9678"/>
            <a:ext cx="2946400" cy="496967"/>
          </a:xfrm>
          <a:prstGeom prst="rect">
            <a:avLst/>
          </a:prstGeom>
        </p:spPr>
        <p:txBody>
          <a:bodyPr vert="horz" lIns="91017" tIns="45506" rIns="91017" bIns="45506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4" y="9429678"/>
            <a:ext cx="2946400" cy="496967"/>
          </a:xfrm>
          <a:prstGeom prst="rect">
            <a:avLst/>
          </a:prstGeom>
        </p:spPr>
        <p:txBody>
          <a:bodyPr vert="horz" lIns="91017" tIns="45506" rIns="91017" bIns="45506" rtlCol="0" anchor="b"/>
          <a:lstStyle>
            <a:lvl1pPr algn="r">
              <a:defRPr sz="1200"/>
            </a:lvl1pPr>
          </a:lstStyle>
          <a:p>
            <a:fld id="{4BC0405E-665A-4B16-A588-B09D0C1163AD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8829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2945659" cy="496412"/>
          </a:xfrm>
          <a:prstGeom prst="rect">
            <a:avLst/>
          </a:prstGeom>
        </p:spPr>
        <p:txBody>
          <a:bodyPr vert="horz" lIns="91017" tIns="45506" rIns="91017" bIns="455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9" y="4"/>
            <a:ext cx="2945659" cy="496412"/>
          </a:xfrm>
          <a:prstGeom prst="rect">
            <a:avLst/>
          </a:prstGeom>
        </p:spPr>
        <p:txBody>
          <a:bodyPr vert="horz" lIns="91017" tIns="45506" rIns="91017" bIns="45506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9/23/2015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52450" y="280988"/>
            <a:ext cx="5619750" cy="389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7" tIns="45506" rIns="91017" bIns="4550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90531" y="4676035"/>
            <a:ext cx="5616623" cy="4753289"/>
          </a:xfrm>
          <a:prstGeom prst="rect">
            <a:avLst/>
          </a:prstGeom>
        </p:spPr>
        <p:txBody>
          <a:bodyPr vert="horz" lIns="91017" tIns="45506" rIns="91017" bIns="45506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30093"/>
            <a:ext cx="2945659" cy="496412"/>
          </a:xfrm>
          <a:prstGeom prst="rect">
            <a:avLst/>
          </a:prstGeom>
        </p:spPr>
        <p:txBody>
          <a:bodyPr vert="horz" lIns="91017" tIns="45506" rIns="91017" bIns="455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9" y="9430093"/>
            <a:ext cx="2945659" cy="496412"/>
          </a:xfrm>
          <a:prstGeom prst="rect">
            <a:avLst/>
          </a:prstGeom>
        </p:spPr>
        <p:txBody>
          <a:bodyPr vert="horz" lIns="91017" tIns="45506" rIns="91017" bIns="45506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54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HK" dirty="0">
                <a:ea typeface="Times New Roman"/>
              </a:rPr>
              <a:t/>
            </a:r>
            <a:br>
              <a:rPr lang="en-US" altLang="zh-HK" dirty="0">
                <a:ea typeface="Times New Roman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HK" dirty="0">
                <a:ea typeface="Times New Roman"/>
              </a:rPr>
              <a:t/>
            </a:r>
            <a:br>
              <a:rPr lang="en-US" altLang="zh-HK" dirty="0">
                <a:ea typeface="Times New Roman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HK" dirty="0">
                <a:ea typeface="Times New Roman"/>
              </a:rPr>
              <a:t/>
            </a:r>
            <a:br>
              <a:rPr lang="en-US" altLang="zh-HK" dirty="0">
                <a:ea typeface="Times New Roman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HK" dirty="0">
                <a:ea typeface="Times New Roman"/>
              </a:rPr>
              <a:t/>
            </a:r>
            <a:br>
              <a:rPr lang="en-US" altLang="zh-HK" dirty="0">
                <a:ea typeface="Times New Roman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52450" y="280988"/>
            <a:ext cx="5619750" cy="3892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zh-HK" dirty="0">
                <a:ea typeface="Times New Roman"/>
              </a:rPr>
              <a:t/>
            </a:r>
            <a:br>
              <a:rPr lang="en-US" altLang="zh-HK" dirty="0">
                <a:ea typeface="Times New Roman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2261" y="20548"/>
            <a:ext cx="3790071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795443" y="20548"/>
            <a:ext cx="6093120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2667" y="2818500"/>
            <a:ext cx="8308077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8300629" y="2819400"/>
            <a:ext cx="1583111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2260" y="5089818"/>
            <a:ext cx="985647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9484833" y="2469776"/>
            <a:ext cx="3302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ECEB3E1-3386-44AB-B713-A5412F2395EE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879850" y="1295400"/>
            <a:ext cx="553085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06" y="4114800"/>
            <a:ext cx="79248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zh-HK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21B9BA-5CB9-4A55-AB46-1B79D1D4AD8F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644868" y="4800600"/>
            <a:ext cx="5279898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57098" y="4800600"/>
            <a:ext cx="521001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635941" y="838200"/>
            <a:ext cx="5279898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altLang="zh-HK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258268" y="838200"/>
            <a:ext cx="305435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942200" y="4800600"/>
            <a:ext cx="59592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562600"/>
            <a:ext cx="59436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0C61ED-6178-4CFB-97DB-B5DF95447EBB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D6E4-0CD7-4733-B3A9-C46F9BAFEA94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4483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274639"/>
            <a:ext cx="222885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553085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D2097731-AF2A-4FAA-9A5D-CBF14DE05E3A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824" y="5867400"/>
            <a:ext cx="9906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9225-E114-4C33-A2A2-2404778E61A2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450" y="1992354"/>
            <a:ext cx="635635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1" y="5105401"/>
            <a:ext cx="89154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825500" y="1946209"/>
            <a:ext cx="222885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410700" y="5265376"/>
            <a:ext cx="4953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91272" y="1992354"/>
            <a:ext cx="1715428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824" y="5867400"/>
            <a:ext cx="9906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528" y="76200"/>
            <a:ext cx="9103272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68F4DB1D-D8C5-4BCA-8E80-5DD6AF21BF38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E2CCE2C-9740-459B-9F3B-9995242FB412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1"/>
            <a:ext cx="7657016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2"/>
            <a:ext cx="437515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76400"/>
            <a:ext cx="437515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6082-1504-44A2-B20C-196A4C534B53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913C5DE-347E-4902-8A72-1BFA27A7F612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649279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100" y="2077200"/>
            <a:ext cx="7594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0C422-75D3-460E-9401-55E8AF9C2309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14600" y="3081000"/>
            <a:ext cx="94107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07615" y="2424752"/>
            <a:ext cx="94185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6F876B-F869-4B60-9649-7478C7198410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817245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9439" y="3200400"/>
            <a:ext cx="75946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5035550" y="664780"/>
            <a:ext cx="454025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609600"/>
            <a:ext cx="3259006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621" y="609600"/>
            <a:ext cx="5537729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650" y="1435102"/>
            <a:ext cx="3259006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40A5476-46B6-49CF-B8D6-D062A6309CFF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824" y="5867400"/>
            <a:ext cx="9906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15118-386B-481C-90C9-E43DA78D1DB1}" type="datetime1">
              <a:rPr lang="en-US" altLang="zh-HK" smtClean="0"/>
              <a:pPr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7650" y="3048000"/>
            <a:ext cx="7842250" cy="1828800"/>
          </a:xfrm>
        </p:spPr>
        <p:txBody>
          <a:bodyPr anchor="t">
            <a:normAutofit/>
          </a:bodyPr>
          <a:lstStyle/>
          <a:p>
            <a:pPr algn="l"/>
            <a:r>
              <a:rPr lang="en-US" altLang="zh-TW" sz="1600" b="0" dirty="0" smtClean="0">
                <a:solidFill>
                  <a:srgbClr val="7BCF27"/>
                </a:solidFill>
                <a:latin typeface="Calibri" pitchFamily="34" charset="0"/>
              </a:rPr>
              <a:t>2015</a:t>
            </a:r>
            <a:r>
              <a:rPr lang="zh-TW" altLang="en-US" sz="1600" b="0" dirty="0" smtClean="0">
                <a:solidFill>
                  <a:srgbClr val="7BCF27"/>
                </a:solidFill>
                <a:latin typeface="Calibri" pitchFamily="34" charset="0"/>
              </a:rPr>
              <a:t>年</a:t>
            </a:r>
            <a:r>
              <a:rPr lang="en-US" altLang="zh-TW" sz="1600" b="0" dirty="0" smtClean="0">
                <a:solidFill>
                  <a:srgbClr val="7BCF27"/>
                </a:solidFill>
                <a:latin typeface="Calibri" pitchFamily="34" charset="0"/>
              </a:rPr>
              <a:t>9</a:t>
            </a:r>
            <a:r>
              <a:rPr lang="zh-TW" altLang="en-US" sz="1600" b="0" dirty="0" smtClean="0">
                <a:solidFill>
                  <a:srgbClr val="7BCF27"/>
                </a:solidFill>
                <a:latin typeface="Calibri" pitchFamily="34" charset="0"/>
              </a:rPr>
              <a:t>月</a:t>
            </a:r>
            <a:r>
              <a:rPr lang="en-US" altLang="zh-TW" sz="1600" b="0" dirty="0" smtClean="0">
                <a:solidFill>
                  <a:srgbClr val="7BCF27"/>
                </a:solidFill>
                <a:latin typeface="Calibri" pitchFamily="34" charset="0"/>
              </a:rPr>
              <a:t>10</a:t>
            </a:r>
            <a:r>
              <a:rPr lang="zh-TW" altLang="en-US" sz="1600" b="0" dirty="0" smtClean="0">
                <a:solidFill>
                  <a:srgbClr val="7BCF27"/>
                </a:solidFill>
                <a:latin typeface="Calibri" pitchFamily="34" charset="0"/>
              </a:rPr>
              <a:t>日</a:t>
            </a:r>
            <a:r>
              <a:rPr lang="en-US" sz="1600" b="0" dirty="0">
                <a:solidFill>
                  <a:srgbClr val="262626"/>
                </a:solidFill>
              </a:rPr>
              <a:t/>
            </a:r>
            <a:br>
              <a:rPr lang="en-US" sz="1600" b="0" dirty="0">
                <a:solidFill>
                  <a:srgbClr val="262626"/>
                </a:solidFill>
              </a:rPr>
            </a:br>
            <a:r>
              <a:rPr lang="zh-TW" altLang="en-US" sz="4400" dirty="0" smtClean="0">
                <a:solidFill>
                  <a:prstClr val="white"/>
                </a:solidFill>
              </a:rPr>
              <a:t>香港樓市</a:t>
            </a:r>
            <a:r>
              <a:rPr lang="zh-TW" altLang="en-US" sz="4400" dirty="0" smtClean="0"/>
              <a:t>何</a:t>
            </a:r>
            <a:r>
              <a:rPr lang="zh-TW" altLang="en-US" sz="4400" dirty="0"/>
              <a:t>去何</a:t>
            </a:r>
            <a:r>
              <a:rPr lang="zh-TW" altLang="en-US" sz="4400" dirty="0" smtClean="0"/>
              <a:t>從</a:t>
            </a:r>
            <a:r>
              <a:rPr lang="en-US" altLang="zh-TW" sz="4400" dirty="0" smtClean="0"/>
              <a:t>?</a:t>
            </a:r>
            <a:endParaRPr lang="en-US" sz="44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2846766" y="4725145"/>
            <a:ext cx="6457871" cy="14162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趙國雄 博士</a:t>
            </a:r>
            <a:endParaRPr lang="en-US" sz="2800" b="1" dirty="0" smtClean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長江實業地產有限公司</a:t>
            </a:r>
            <a:r>
              <a:rPr lang="zh-TW" altLang="en-US" sz="2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zh-TW" altLang="en-US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執</a:t>
            </a:r>
            <a:r>
              <a:rPr lang="zh-TW" altLang="en-US" sz="2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行董</a:t>
            </a:r>
            <a:r>
              <a:rPr lang="zh-TW" altLang="en-US" sz="2000" b="1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事</a:t>
            </a:r>
            <a:endParaRPr lang="en-US" sz="20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99494" y="5517232"/>
            <a:ext cx="390043" cy="1440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Rectangle 8"/>
          <p:cNvSpPr/>
          <p:nvPr/>
        </p:nvSpPr>
        <p:spPr>
          <a:xfrm>
            <a:off x="9399494" y="5877272"/>
            <a:ext cx="390043" cy="1440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0840" y="76201"/>
            <a:ext cx="7206310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zh-TW" altLang="en-US" b="1" dirty="0" smtClean="0">
                <a:solidFill>
                  <a:prstClr val="white"/>
                </a:solidFill>
                <a:ea typeface="+mn-ea"/>
                <a:cs typeface="+mn-cs"/>
              </a:rPr>
              <a:t>支持樓價平穩的基本因素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04528" y="1052737"/>
            <a:ext cx="4320480" cy="2520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anchor="ctr">
            <a:no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1"/>
                </a:solidFill>
              </a:rPr>
              <a:t>預</a:t>
            </a:r>
            <a:r>
              <a:rPr lang="zh-TW" altLang="en-US" sz="2400" b="1" dirty="0">
                <a:solidFill>
                  <a:schemeClr val="bg1"/>
                </a:solidFill>
              </a:rPr>
              <a:t>期</a:t>
            </a:r>
            <a:r>
              <a:rPr lang="zh-TW" altLang="en-US" sz="2400" b="1" dirty="0" smtClean="0">
                <a:solidFill>
                  <a:schemeClr val="bg1"/>
                </a:solidFill>
              </a:rPr>
              <a:t>加息步伐較慢及溫和</a:t>
            </a:r>
            <a:endParaRPr lang="en-US" altLang="zh-TW" sz="2400" b="1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1"/>
                </a:solidFill>
              </a:rPr>
              <a:t>通脹環境持續</a:t>
            </a:r>
            <a:endParaRPr lang="en-US" altLang="zh-TW" sz="2400" b="1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 smtClean="0">
                <a:solidFill>
                  <a:schemeClr val="bg1"/>
                </a:solidFill>
              </a:rPr>
              <a:t>全民就業</a:t>
            </a:r>
            <a:endParaRPr lang="en-US" altLang="zh-HK" sz="2400" b="1" dirty="0" smtClean="0">
              <a:solidFill>
                <a:schemeClr val="bg1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HK" altLang="en-US" sz="2400" b="1" dirty="0" smtClean="0">
                <a:solidFill>
                  <a:schemeClr val="bg1"/>
                </a:solidFill>
              </a:rPr>
              <a:t>工資</a:t>
            </a:r>
            <a:r>
              <a:rPr lang="zh-TW" altLang="en-US" sz="2400" b="1" dirty="0" smtClean="0">
                <a:solidFill>
                  <a:schemeClr val="bg1"/>
                </a:solidFill>
              </a:rPr>
              <a:t>維持</a:t>
            </a:r>
            <a:r>
              <a:rPr lang="zh-HK" altLang="en-US" sz="2400" b="1" dirty="0" smtClean="0">
                <a:solidFill>
                  <a:schemeClr val="bg1"/>
                </a:solidFill>
              </a:rPr>
              <a:t>增</a:t>
            </a:r>
            <a:r>
              <a:rPr lang="zh-HK" altLang="en-US" sz="2400" b="1" dirty="0">
                <a:solidFill>
                  <a:schemeClr val="bg1"/>
                </a:solidFill>
              </a:rPr>
              <a:t>長</a:t>
            </a:r>
            <a:endParaRPr lang="en-US" altLang="zh-TW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97016" y="1005236"/>
            <a:ext cx="338437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通</a:t>
            </a:r>
            <a:r>
              <a:rPr lang="zh-TW" altLang="en-US" sz="1600" dirty="0" smtClean="0"/>
              <a:t>脹有</a:t>
            </a:r>
            <a:r>
              <a:rPr lang="zh-TW" altLang="en-US" sz="1600" dirty="0"/>
              <a:t>利樓市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32520" y="3641074"/>
            <a:ext cx="396044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全民就</a:t>
            </a:r>
            <a:r>
              <a:rPr lang="zh-TW" altLang="en-US" sz="1600" dirty="0" smtClean="0"/>
              <a:t>業支持用家需求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099439" y="3630441"/>
            <a:ext cx="396044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1600" dirty="0"/>
              <a:t>入息增</a:t>
            </a:r>
            <a:r>
              <a:rPr lang="zh-TW" altLang="en-US" sz="1600" dirty="0" smtClean="0"/>
              <a:t>長令樓價具承托力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32520" y="6344187"/>
            <a:ext cx="366208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來源</a:t>
            </a:r>
            <a:r>
              <a:rPr lang="en-US" sz="800" dirty="0" smtClean="0"/>
              <a:t>: </a:t>
            </a:r>
            <a:r>
              <a:rPr lang="zh-TW" altLang="en-US" sz="800" dirty="0"/>
              <a:t>政府統計處，差 餉 物 業 估 價 署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5028189" y="6344187"/>
            <a:ext cx="366208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來源</a:t>
            </a:r>
            <a:r>
              <a:rPr lang="en-US" sz="800" dirty="0" smtClean="0"/>
              <a:t>: </a:t>
            </a:r>
            <a:r>
              <a:rPr lang="zh-TW" altLang="en-US" sz="800" dirty="0"/>
              <a:t>政府統計處，差 餉 物 業 估 價 署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5097016" y="3284984"/>
            <a:ext cx="366208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800" dirty="0" smtClean="0"/>
              <a:t>來源</a:t>
            </a:r>
            <a:r>
              <a:rPr lang="en-US" sz="800" dirty="0" smtClean="0"/>
              <a:t>: </a:t>
            </a:r>
            <a:r>
              <a:rPr lang="zh-TW" altLang="en-US" sz="800" dirty="0"/>
              <a:t>政府統計處，差 餉 物 業 估 價 署</a:t>
            </a:r>
            <a:endParaRPr lang="en-US" sz="800" dirty="0"/>
          </a:p>
        </p:txBody>
      </p:sp>
      <p:sp>
        <p:nvSpPr>
          <p:cNvPr id="2" name="Rectangle 1"/>
          <p:cNvSpPr/>
          <p:nvPr/>
        </p:nvSpPr>
        <p:spPr>
          <a:xfrm>
            <a:off x="5099439" y="1052736"/>
            <a:ext cx="4318057" cy="248674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Rectangle 22"/>
          <p:cNvSpPr/>
          <p:nvPr/>
        </p:nvSpPr>
        <p:spPr>
          <a:xfrm>
            <a:off x="5097016" y="3645025"/>
            <a:ext cx="4320480" cy="2925906"/>
          </a:xfrm>
          <a:prstGeom prst="rect">
            <a:avLst/>
          </a:prstGeom>
          <a:noFill/>
          <a:ln w="28575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Rectangle 23"/>
          <p:cNvSpPr/>
          <p:nvPr/>
        </p:nvSpPr>
        <p:spPr>
          <a:xfrm>
            <a:off x="704528" y="3645024"/>
            <a:ext cx="4320480" cy="292590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240D5ECE-8B49-45CD-BE81-EF81920D1969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26" name="圖表 25"/>
          <p:cNvGraphicFramePr/>
          <p:nvPr/>
        </p:nvGraphicFramePr>
        <p:xfrm>
          <a:off x="5169024" y="1268760"/>
          <a:ext cx="4248472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圖表 26"/>
          <p:cNvGraphicFramePr/>
          <p:nvPr/>
        </p:nvGraphicFramePr>
        <p:xfrm>
          <a:off x="704528" y="3933056"/>
          <a:ext cx="424847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圖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342007"/>
              </p:ext>
            </p:extLst>
          </p:nvPr>
        </p:nvGraphicFramePr>
        <p:xfrm>
          <a:off x="5206239" y="3875618"/>
          <a:ext cx="4104456" cy="2601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5642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1" y="3421360"/>
            <a:ext cx="7677150" cy="14478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zh-TW" altLang="en-US" sz="2800" b="1" dirty="0" smtClean="0">
                <a:solidFill>
                  <a:prstClr val="white"/>
                </a:solidFill>
              </a:rPr>
              <a:t>後市走勢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572000"/>
            <a:ext cx="5714072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998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441887"/>
              </p:ext>
            </p:extLst>
          </p:nvPr>
        </p:nvGraphicFramePr>
        <p:xfrm>
          <a:off x="488504" y="1199036"/>
          <a:ext cx="9127017" cy="44622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39791"/>
                <a:gridCol w="225637"/>
                <a:gridCol w="3670017"/>
                <a:gridCol w="239495"/>
                <a:gridCol w="3752077"/>
              </a:tblGrid>
              <a:tr h="473759">
                <a:tc>
                  <a:txBody>
                    <a:bodyPr/>
                    <a:lstStyle/>
                    <a:p>
                      <a:pPr algn="ctr"/>
                      <a:endParaRPr lang="zh-HK" altLang="en-US" sz="1800" b="1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800" b="1" dirty="0"/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向下因素</a:t>
                      </a:r>
                      <a:endParaRPr lang="zh-HK" altLang="en-US" sz="1800" b="1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800" b="1" dirty="0"/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dirty="0" smtClean="0"/>
                        <a:t>向上因素</a:t>
                      </a:r>
                      <a:endParaRPr lang="zh-HK" altLang="en-US" sz="1800" b="1" dirty="0"/>
                    </a:p>
                  </a:txBody>
                  <a:tcPr marL="99060" marR="99060" anchor="ctr"/>
                </a:tc>
              </a:tr>
              <a:tr h="8989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/>
                        <a:t>需求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短線炒家、投資者在印花稅成本大增下已離開市場，換樓需求亦被大大壓抑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發展商訂價策略貼市，推動需求依然殷切的首次置業者及本地用家入市</a:t>
                      </a:r>
                      <a:endParaRPr lang="zh-HK" altLang="en-US" sz="1700" b="1" dirty="0"/>
                    </a:p>
                  </a:txBody>
                  <a:tcPr marL="99060" marR="99060"/>
                </a:tc>
              </a:tr>
              <a:tr h="57149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/>
                        <a:t>供應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一手住宅供應將逐漸增加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短期仍難趕上建屋目標</a:t>
                      </a:r>
                      <a:endParaRPr lang="zh-HK" altLang="en-US" sz="1700" b="1" dirty="0"/>
                    </a:p>
                  </a:txBody>
                  <a:tcPr marL="99060" marR="99060"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/>
                        <a:t>息口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銀行收緊新造按揭成數令入市所需資金大增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低息環境令持貨成本偏低</a:t>
                      </a:r>
                      <a:endParaRPr lang="zh-HK" altLang="en-US" sz="1700" b="1" dirty="0"/>
                    </a:p>
                  </a:txBody>
                  <a:tcPr marL="99060" marR="99060"/>
                </a:tc>
              </a:tr>
              <a:tr h="8989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/>
                        <a:t>政策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雖被視為非常規情況下採取的非常規措施，政府對市場的干預將繼續成為市場之憂慮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在避免傷害真正用家入市的大前題下，再收緊政策的空間不大，對有實力的投資者，在低息環境下其作用也不大</a:t>
                      </a:r>
                      <a:endParaRPr lang="zh-HK" altLang="en-US" sz="1700" b="1" dirty="0"/>
                    </a:p>
                  </a:txBody>
                  <a:tcPr marL="99060" marR="99060"/>
                </a:tc>
              </a:tr>
              <a:tr h="8989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700" b="1" dirty="0" smtClean="0"/>
                        <a:t>經濟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本地金融股市、零售及出口持續疲弱，加上內地經濟不穩，將</a:t>
                      </a:r>
                      <a:r>
                        <a:rPr lang="zh-TW" altLang="en-US" sz="1700" b="1" smtClean="0"/>
                        <a:t>直接沖擊整</a:t>
                      </a:r>
                      <a:r>
                        <a:rPr lang="zh-TW" altLang="en-US" sz="1700" b="1" dirty="0" smtClean="0"/>
                        <a:t>體</a:t>
                      </a:r>
                      <a:r>
                        <a:rPr lang="zh-TW" altLang="en-US" sz="1700" b="1" smtClean="0"/>
                        <a:t>經濟，影</a:t>
                      </a:r>
                      <a:r>
                        <a:rPr lang="zh-TW" altLang="en-US" sz="1700" b="1" dirty="0" smtClean="0"/>
                        <a:t>響入市</a:t>
                      </a:r>
                      <a:r>
                        <a:rPr lang="zh-TW" altLang="en-US" sz="1700" b="1" smtClean="0"/>
                        <a:t>意慾</a:t>
                      </a:r>
                      <a:endParaRPr lang="zh-HK" altLang="en-US" sz="170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zh-HK" altLang="en-US" sz="1700" b="1" dirty="0"/>
                    </a:p>
                  </a:txBody>
                  <a:tcPr marL="99060" marR="990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700" b="1" dirty="0" smtClean="0"/>
                        <a:t>失業率仍處於低位，市民入息仍有所上升，有助支撐購買力</a:t>
                      </a:r>
                      <a:endParaRPr lang="zh-HK" altLang="en-US" sz="1700" b="1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8504" y="332656"/>
            <a:ext cx="9205023" cy="9361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zh-TW" altLang="en-US" sz="3900" b="1" dirty="0" smtClean="0">
                <a:solidFill>
                  <a:srgbClr val="FF0000"/>
                </a:solidFill>
              </a:rPr>
              <a:t>綜合各因素，會導致下行風險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4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4398" y="332656"/>
            <a:ext cx="9205023" cy="93610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zh-TW" altLang="en-US" sz="3900" b="1" dirty="0" smtClean="0">
                <a:solidFill>
                  <a:srgbClr val="FF0000"/>
                </a:solidFill>
              </a:rPr>
              <a:t>但</a:t>
            </a:r>
            <a:r>
              <a:rPr lang="zh-TW" altLang="en-US" sz="3900" b="1" dirty="0">
                <a:solidFill>
                  <a:srgbClr val="FF0000"/>
                </a:solidFill>
              </a:rPr>
              <a:t>大幅下跌機會相對不</a:t>
            </a:r>
            <a:r>
              <a:rPr lang="zh-TW" altLang="en-US" sz="3900" b="1" dirty="0" smtClean="0">
                <a:solidFill>
                  <a:srgbClr val="FF0000"/>
                </a:solidFill>
              </a:rPr>
              <a:t>高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860726"/>
              </p:ext>
            </p:extLst>
          </p:nvPr>
        </p:nvGraphicFramePr>
        <p:xfrm>
          <a:off x="867744" y="1484784"/>
          <a:ext cx="8117704" cy="412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7704"/>
              </a:tblGrid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/>
                        <a:t>按過去經驗，除非以下多項情況同時出現或外圍有</a:t>
                      </a:r>
                      <a:endParaRPr lang="en-US" altLang="zh-TW" sz="2400" dirty="0" smtClean="0"/>
                    </a:p>
                    <a:p>
                      <a:pPr algn="ctr"/>
                      <a:r>
                        <a:rPr lang="zh-TW" altLang="en-US" sz="2400" dirty="0" smtClean="0"/>
                        <a:t>重大事件衝擊及經濟衰退，否則樓市大幅下跌機會不高。 </a:t>
                      </a:r>
                      <a:endParaRPr lang="zh-HK" altLang="en-US" sz="2400" dirty="0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/>
                        <a:t>住宅出現嚴重供過於求 </a:t>
                      </a:r>
                    </a:p>
                  </a:txBody>
                  <a:tcPr anchor="ctr"/>
                </a:tc>
              </a:tr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zh-HK" altLang="en-US" sz="2800" b="1" dirty="0" smtClean="0"/>
                        <a:t>正利率環境 </a:t>
                      </a:r>
                      <a:r>
                        <a:rPr lang="zh-TW" altLang="en-US" sz="2800" b="1" dirty="0" smtClean="0"/>
                        <a:t> </a:t>
                      </a:r>
                      <a:r>
                        <a:rPr lang="en-US" altLang="zh-TW" sz="2800" b="1" dirty="0" smtClean="0"/>
                        <a:t>-</a:t>
                      </a:r>
                      <a:r>
                        <a:rPr lang="zh-TW" altLang="en-US" sz="2800" b="1" dirty="0" smtClean="0"/>
                        <a:t> 出現通縮及按揭利率向上</a:t>
                      </a:r>
                      <a:endParaRPr lang="zh-HK" altLang="en-US" sz="2800" b="1" dirty="0" smtClean="0"/>
                    </a:p>
                  </a:txBody>
                  <a:tcPr anchor="ctr"/>
                </a:tc>
              </a:tr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/>
                        <a:t>就業市場惡化，失業率持續向上 </a:t>
                      </a:r>
                      <a:endParaRPr lang="zh-HK" altLang="en-US" sz="2800" b="1" dirty="0"/>
                    </a:p>
                  </a:txBody>
                  <a:tcPr anchor="ctr"/>
                </a:tc>
              </a:tr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/>
                        <a:t>預期工資水平大幅下降</a:t>
                      </a:r>
                      <a:endParaRPr lang="zh-HK" altLang="en-US" sz="2800" b="1" dirty="0"/>
                    </a:p>
                  </a:txBody>
                  <a:tcPr anchor="ctr"/>
                </a:tc>
              </a:tr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b="1" dirty="0" smtClean="0"/>
                        <a:t>二手市場出現恐慌性拋售</a:t>
                      </a:r>
                      <a:endParaRPr lang="zh-HK" alt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470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/>
          <p:cNvSpPr txBox="1">
            <a:spLocks/>
          </p:cNvSpPr>
          <p:nvPr/>
        </p:nvSpPr>
        <p:spPr>
          <a:xfrm>
            <a:off x="247650" y="3623706"/>
            <a:ext cx="7924800" cy="13254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>
              <a:lnSpc>
                <a:spcPct val="87000"/>
              </a:lnSpc>
              <a:spcBef>
                <a:spcPct val="0"/>
              </a:spcBef>
              <a:defRPr/>
            </a:pPr>
            <a:r>
              <a:rPr lang="en-US" sz="4400" dirty="0" smtClean="0">
                <a:solidFill>
                  <a:srgbClr val="92D050"/>
                </a:solidFill>
              </a:rPr>
              <a:t/>
            </a:r>
            <a:br>
              <a:rPr lang="en-US" sz="4400" dirty="0" smtClean="0">
                <a:solidFill>
                  <a:srgbClr val="92D050"/>
                </a:solidFill>
              </a:rPr>
            </a:br>
            <a:r>
              <a:rPr lang="en-US" sz="56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What’s Your Message?</a:t>
            </a:r>
            <a:endParaRPr lang="en-US" sz="5600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61" y="20548"/>
            <a:ext cx="3790071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95443" y="20548"/>
            <a:ext cx="6093120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667" y="2808000"/>
            <a:ext cx="8308077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00629" y="2808000"/>
            <a:ext cx="1583111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484833" y="2469776"/>
            <a:ext cx="3302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906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8" name="Title 4"/>
          <p:cNvSpPr txBox="1">
            <a:spLocks/>
          </p:cNvSpPr>
          <p:nvPr/>
        </p:nvSpPr>
        <p:spPr>
          <a:xfrm>
            <a:off x="247650" y="2968002"/>
            <a:ext cx="7842250" cy="18288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 smtClean="0">
              <a:solidFill>
                <a:srgbClr val="7BCF27"/>
              </a:solidFill>
              <a:latin typeface="Calibri" pitchFamily="34" charset="0"/>
            </a:endParaRPr>
          </a:p>
          <a:p>
            <a:r>
              <a:rPr lang="zh-TW" altLang="en-US" b="1" dirty="0" smtClean="0">
                <a:solidFill>
                  <a:srgbClr val="7BCF27"/>
                </a:solidFill>
                <a:latin typeface="Calibri" pitchFamily="34" charset="0"/>
              </a:rPr>
              <a:t>多謝各位</a:t>
            </a:r>
            <a:r>
              <a:rPr lang="en-US" sz="2400" dirty="0" smtClean="0">
                <a:solidFill>
                  <a:srgbClr val="262626"/>
                </a:solidFill>
              </a:rPr>
              <a:t/>
            </a:r>
            <a:br>
              <a:rPr lang="en-US" sz="2400" dirty="0" smtClean="0">
                <a:solidFill>
                  <a:srgbClr val="262626"/>
                </a:solidFill>
              </a:rPr>
            </a:br>
            <a:endParaRPr lang="en-US" sz="3200" dirty="0"/>
          </a:p>
        </p:txBody>
      </p:sp>
      <p:sp>
        <p:nvSpPr>
          <p:cNvPr id="27" name="Rectangle 26"/>
          <p:cNvSpPr/>
          <p:nvPr/>
        </p:nvSpPr>
        <p:spPr>
          <a:xfrm>
            <a:off x="9399494" y="5517232"/>
            <a:ext cx="390043" cy="1440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Rectangle 27"/>
          <p:cNvSpPr/>
          <p:nvPr/>
        </p:nvSpPr>
        <p:spPr>
          <a:xfrm>
            <a:off x="9399494" y="5877272"/>
            <a:ext cx="390043" cy="1440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2846766" y="4725145"/>
            <a:ext cx="6457871" cy="14162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>
              <a:solidFill>
                <a:srgbClr val="FF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59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680"/>
            <a:ext cx="990600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/>
          <a:srcRect l="3911"/>
          <a:stretch/>
        </p:blipFill>
        <p:spPr>
          <a:xfrm>
            <a:off x="1064568" y="-243408"/>
            <a:ext cx="9216521" cy="560621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497119" y="1052736"/>
            <a:ext cx="8208409" cy="252028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20000"/>
              </a:lnSpc>
            </a:pPr>
            <a:r>
              <a:rPr lang="zh-TW" altLang="zh-HK" sz="3600" b="1" dirty="0" smtClean="0">
                <a:solidFill>
                  <a:schemeClr val="bg1"/>
                </a:solidFill>
              </a:rPr>
              <a:t>土</a:t>
            </a:r>
            <a:r>
              <a:rPr lang="zh-TW" altLang="zh-HK" sz="3600" b="1" dirty="0">
                <a:solidFill>
                  <a:schemeClr val="bg1"/>
                </a:solidFill>
              </a:rPr>
              <a:t>地供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應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不足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在</a:t>
            </a:r>
            <a:r>
              <a:rPr lang="zh-TW" altLang="zh-HK" sz="3600" b="1" dirty="0">
                <a:solidFill>
                  <a:schemeClr val="bg1"/>
                </a:solidFill>
              </a:rPr>
              <a:t>過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去十年導</a:t>
            </a:r>
            <a:r>
              <a:rPr lang="zh-TW" altLang="zh-HK" sz="3600" b="1" dirty="0">
                <a:solidFill>
                  <a:schemeClr val="bg1"/>
                </a:solidFill>
              </a:rPr>
              <a:t>致住房供應量嚴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重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短缺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，</a:t>
            </a:r>
            <a:r>
              <a:rPr lang="zh-TW" altLang="zh-HK" sz="3600" b="1" dirty="0">
                <a:solidFill>
                  <a:schemeClr val="bg1"/>
                </a:solidFill>
              </a:rPr>
              <a:t>無法滿足需求。加上良好的宏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觀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因素及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資金湧</a:t>
            </a:r>
            <a:r>
              <a:rPr lang="zh-TW" altLang="zh-HK" sz="3600" b="1" dirty="0">
                <a:solidFill>
                  <a:schemeClr val="bg1"/>
                </a:solidFill>
              </a:rPr>
              <a:t>入，樓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價</a:t>
            </a:r>
            <a:r>
              <a:rPr lang="zh-TW" altLang="en-US" sz="3600" b="1" dirty="0">
                <a:solidFill>
                  <a:schemeClr val="bg1"/>
                </a:solidFill>
              </a:rPr>
              <a:t>不斷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破頂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，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促</a:t>
            </a:r>
            <a:r>
              <a:rPr lang="zh-TW" altLang="zh-HK" sz="3600" b="1" dirty="0">
                <a:solidFill>
                  <a:schemeClr val="bg1"/>
                </a:solidFill>
              </a:rPr>
              <a:t>使政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府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在</a:t>
            </a:r>
            <a:r>
              <a:rPr lang="en-US" altLang="zh-TW" sz="3600" b="1" dirty="0" smtClean="0">
                <a:solidFill>
                  <a:schemeClr val="bg1"/>
                </a:solidFill>
              </a:rPr>
              <a:t>2010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年起</a:t>
            </a:r>
            <a:r>
              <a:rPr lang="zh-TW" altLang="zh-HK" sz="3600" b="1" dirty="0" smtClean="0">
                <a:solidFill>
                  <a:schemeClr val="bg1"/>
                </a:solidFill>
              </a:rPr>
              <a:t>實</a:t>
            </a:r>
            <a:r>
              <a:rPr lang="zh-TW" altLang="zh-HK" sz="3600" b="1" dirty="0">
                <a:solidFill>
                  <a:schemeClr val="bg1"/>
                </a:solidFill>
              </a:rPr>
              <a:t>施了一系列緊縮措施以冷卻樓市。</a:t>
            </a:r>
            <a:endParaRPr lang="en-US" altLang="zh-HK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5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99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1" y="3421360"/>
            <a:ext cx="7677150" cy="14478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zh-TW" altLang="en-US" sz="4400" b="1" dirty="0" smtClean="0">
                <a:solidFill>
                  <a:prstClr val="white"/>
                </a:solidFill>
              </a:rPr>
              <a:t>非</a:t>
            </a:r>
            <a:r>
              <a:rPr lang="zh-TW" altLang="en-US" sz="4400" b="1" dirty="0">
                <a:solidFill>
                  <a:prstClr val="white"/>
                </a:solidFill>
              </a:rPr>
              <a:t>常規的政</a:t>
            </a:r>
            <a:r>
              <a:rPr lang="zh-TW" altLang="en-US" sz="4400" b="1" dirty="0" smtClean="0">
                <a:solidFill>
                  <a:prstClr val="white"/>
                </a:solidFill>
              </a:rPr>
              <a:t>策</a:t>
            </a:r>
            <a:r>
              <a:rPr lang="en-US" altLang="zh-TW" sz="2800" dirty="0">
                <a:solidFill>
                  <a:prstClr val="white"/>
                </a:solidFill>
              </a:rPr>
              <a:t/>
            </a:r>
            <a:br>
              <a:rPr lang="en-US" altLang="zh-TW" sz="2800" dirty="0">
                <a:solidFill>
                  <a:prstClr val="white"/>
                </a:solidFill>
              </a:rPr>
            </a:br>
            <a:r>
              <a:rPr lang="zh-TW" altLang="en-US" sz="2400" dirty="0">
                <a:solidFill>
                  <a:prstClr val="white"/>
                </a:solidFill>
              </a:rPr>
              <a:t>調節住宅物業市場</a:t>
            </a:r>
            <a:r>
              <a:rPr lang="en-US" sz="2000" dirty="0">
                <a:solidFill>
                  <a:prstClr val="white"/>
                </a:solidFill>
              </a:rPr>
              <a:t/>
            </a:r>
            <a:br>
              <a:rPr lang="en-US" sz="2000" dirty="0">
                <a:solidFill>
                  <a:prstClr val="white"/>
                </a:solidFill>
              </a:rPr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572000"/>
            <a:ext cx="5714072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587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圖表 38"/>
          <p:cNvGraphicFramePr/>
          <p:nvPr/>
        </p:nvGraphicFramePr>
        <p:xfrm>
          <a:off x="200472" y="980728"/>
          <a:ext cx="95770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0840" y="76201"/>
            <a:ext cx="7206310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zh-TW" altLang="en-US" b="1" dirty="0"/>
              <a:t>逐</a:t>
            </a:r>
            <a:r>
              <a:rPr lang="zh-TW" altLang="en-US" b="1" dirty="0" smtClean="0"/>
              <a:t>漸形成政策主</a:t>
            </a:r>
            <a:r>
              <a:rPr lang="zh-TW" altLang="en-US" b="1" dirty="0"/>
              <a:t>導的市場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4515" y="6381328"/>
            <a:ext cx="3714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/>
              <a:t>來源</a:t>
            </a:r>
            <a:r>
              <a:rPr lang="en-US" altLang="zh-TW" sz="1100" dirty="0"/>
              <a:t>: </a:t>
            </a:r>
            <a:r>
              <a:rPr lang="zh-TW" altLang="en-US" sz="1100" dirty="0"/>
              <a:t>中原地產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739528" y="1876247"/>
            <a:ext cx="0" cy="349244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08584" y="4149080"/>
            <a:ext cx="2" cy="985559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00672" y="2492896"/>
            <a:ext cx="0" cy="237626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432720" y="1880768"/>
            <a:ext cx="9170" cy="3096404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24808" y="1880768"/>
            <a:ext cx="0" cy="198028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800872" y="3861048"/>
            <a:ext cx="0" cy="288032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25008" y="3537072"/>
            <a:ext cx="0" cy="1044056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169024" y="1880768"/>
            <a:ext cx="0" cy="152502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313040" y="3068960"/>
            <a:ext cx="0" cy="187220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45088" y="2780928"/>
            <a:ext cx="0" cy="216024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140"/>
          <p:cNvSpPr txBox="1">
            <a:spLocks noChangeArrowheads="1"/>
          </p:cNvSpPr>
          <p:nvPr/>
        </p:nvSpPr>
        <p:spPr bwMode="auto">
          <a:xfrm>
            <a:off x="704527" y="1340768"/>
            <a:ext cx="792089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2009年10月</a:t>
            </a:r>
            <a:r>
              <a:rPr lang="en-US" sz="900" dirty="0">
                <a:solidFill>
                  <a:srgbClr val="000000"/>
                </a:solidFill>
                <a:latin typeface="新細明體"/>
                <a:ea typeface="新細明體"/>
              </a:rPr>
              <a:t> </a:t>
            </a:r>
            <a:endParaRPr lang="en-US" sz="900" dirty="0" smtClean="0">
              <a:solidFill>
                <a:srgbClr val="000000"/>
              </a:solidFill>
              <a:latin typeface="新細明體"/>
              <a:ea typeface="新細明體"/>
            </a:endParaRPr>
          </a:p>
          <a:p>
            <a:pPr>
              <a:lnSpc>
                <a:spcPts val="1100"/>
              </a:lnSpc>
              <a:defRPr sz="1000"/>
            </a:pPr>
            <a:r>
              <a:rPr lang="zh-TW" altLang="en-US" sz="900" dirty="0">
                <a:solidFill>
                  <a:srgbClr val="000000"/>
                </a:solidFill>
              </a:rPr>
              <a:t>金管局第一輪收緊按揭措</a:t>
            </a:r>
            <a:r>
              <a:rPr lang="zh-TW" altLang="en-US" sz="900" dirty="0" smtClean="0">
                <a:solidFill>
                  <a:srgbClr val="000000"/>
                </a:solidFill>
              </a:rPr>
              <a:t>施</a:t>
            </a:r>
            <a:endParaRPr lang="en-US" dirty="0">
              <a:latin typeface="+mn-lt"/>
            </a:endParaRPr>
          </a:p>
        </p:txBody>
      </p:sp>
      <p:sp>
        <p:nvSpPr>
          <p:cNvPr id="28" name="Text Box 141"/>
          <p:cNvSpPr txBox="1">
            <a:spLocks noChangeArrowheads="1"/>
          </p:cNvSpPr>
          <p:nvPr/>
        </p:nvSpPr>
        <p:spPr bwMode="auto">
          <a:xfrm>
            <a:off x="848544" y="4149080"/>
            <a:ext cx="1080120" cy="5097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2010年2月 </a:t>
            </a: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>
                <a:solidFill>
                  <a:srgbClr val="000000"/>
                </a:solidFill>
              </a:rPr>
              <a:t>年度預算案</a:t>
            </a:r>
            <a:r>
              <a:rPr lang="en-US" altLang="zh-TW" sz="900" dirty="0">
                <a:solidFill>
                  <a:srgbClr val="000000"/>
                </a:solidFill>
              </a:rPr>
              <a:t>:</a:t>
            </a:r>
            <a:r>
              <a:rPr lang="zh-TW" altLang="en-US" sz="900" dirty="0">
                <a:solidFill>
                  <a:srgbClr val="000000"/>
                </a:solidFill>
              </a:rPr>
              <a:t> 增加土地供應量及提高豪宅印花稅</a:t>
            </a:r>
            <a:endParaRPr lang="en-US" sz="900" dirty="0"/>
          </a:p>
        </p:txBody>
      </p:sp>
      <p:sp>
        <p:nvSpPr>
          <p:cNvPr id="29" name="Text Box 142"/>
          <p:cNvSpPr txBox="1">
            <a:spLocks noChangeArrowheads="1"/>
          </p:cNvSpPr>
          <p:nvPr/>
        </p:nvSpPr>
        <p:spPr bwMode="auto">
          <a:xfrm>
            <a:off x="1208584" y="1988840"/>
            <a:ext cx="1125293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2010年8月 </a:t>
            </a:r>
            <a:endParaRPr lang="en-US" sz="900" b="1" u="sng" dirty="0" smtClean="0">
              <a:solidFill>
                <a:srgbClr val="000000"/>
              </a:solidFill>
              <a:latin typeface="新細明體"/>
              <a:ea typeface="新細明體"/>
            </a:endParaRP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>
                <a:solidFill>
                  <a:srgbClr val="000000"/>
                </a:solidFill>
              </a:rPr>
              <a:t>禁止樓花單位以確認人方式轉售。金管局第二輪收緊按揭措施</a:t>
            </a:r>
            <a:endParaRPr lang="en-US" sz="900" dirty="0"/>
          </a:p>
        </p:txBody>
      </p:sp>
      <p:sp>
        <p:nvSpPr>
          <p:cNvPr id="30" name="Text Box 151"/>
          <p:cNvSpPr txBox="1">
            <a:spLocks noChangeArrowheads="1"/>
          </p:cNvSpPr>
          <p:nvPr/>
        </p:nvSpPr>
        <p:spPr bwMode="auto">
          <a:xfrm>
            <a:off x="4376936" y="4149080"/>
            <a:ext cx="864096" cy="4691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+mn-ea"/>
              </a:rPr>
              <a:t>2012</a:t>
            </a:r>
            <a:r>
              <a:rPr lang="zh-TW" altLang="en-US" sz="900" b="1" u="sng" dirty="0">
                <a:solidFill>
                  <a:srgbClr val="000000"/>
                </a:solidFill>
                <a:latin typeface="+mn-ea"/>
              </a:rPr>
              <a:t>年</a:t>
            </a:r>
            <a:r>
              <a:rPr lang="en-US" altLang="zh-TW" sz="900" b="1" u="sng" dirty="0">
                <a:solidFill>
                  <a:srgbClr val="000000"/>
                </a:solidFill>
                <a:latin typeface="+mn-ea"/>
              </a:rPr>
              <a:t>8</a:t>
            </a:r>
            <a:r>
              <a:rPr lang="zh-TW" altLang="en-US" sz="900" b="1" u="sng" dirty="0">
                <a:solidFill>
                  <a:srgbClr val="000000"/>
                </a:solidFill>
                <a:latin typeface="+mn-ea"/>
              </a:rPr>
              <a:t>月</a:t>
            </a:r>
            <a:endParaRPr lang="en-US" sz="900" b="1" u="sng" dirty="0">
              <a:solidFill>
                <a:srgbClr val="000000"/>
              </a:solidFill>
              <a:latin typeface="+mn-ea"/>
            </a:endParaRP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>
                <a:solidFill>
                  <a:srgbClr val="000000"/>
                </a:solidFill>
                <a:latin typeface="+mn-ea"/>
              </a:rPr>
              <a:t>行政長官提出</a:t>
            </a:r>
            <a:r>
              <a:rPr lang="en-US" altLang="zh-TW" sz="900" dirty="0">
                <a:solidFill>
                  <a:srgbClr val="000000"/>
                </a:solidFill>
                <a:latin typeface="+mn-ea"/>
              </a:rPr>
              <a:t>10</a:t>
            </a:r>
            <a:r>
              <a:rPr lang="zh-TW" altLang="en-US" sz="900" dirty="0">
                <a:solidFill>
                  <a:srgbClr val="000000"/>
                </a:solidFill>
                <a:latin typeface="+mn-ea"/>
              </a:rPr>
              <a:t>項短中期措施</a:t>
            </a:r>
            <a:endParaRPr lang="en-US" sz="900" dirty="0">
              <a:latin typeface="+mn-ea"/>
            </a:endParaRPr>
          </a:p>
          <a:p>
            <a:pPr rtl="0">
              <a:lnSpc>
                <a:spcPct val="90000"/>
              </a:lnSpc>
              <a:defRPr sz="1000"/>
            </a:pPr>
            <a:endParaRPr lang="en-US" sz="1000" dirty="0">
              <a:latin typeface="+mn-lt"/>
            </a:endParaRPr>
          </a:p>
        </p:txBody>
      </p:sp>
      <p:sp>
        <p:nvSpPr>
          <p:cNvPr id="31" name="Text Box 172"/>
          <p:cNvSpPr txBox="1">
            <a:spLocks noChangeArrowheads="1"/>
          </p:cNvSpPr>
          <p:nvPr/>
        </p:nvSpPr>
        <p:spPr bwMode="auto">
          <a:xfrm>
            <a:off x="4592960" y="4941168"/>
            <a:ext cx="936104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2012年10月</a:t>
            </a: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>
                <a:solidFill>
                  <a:srgbClr val="000000"/>
                </a:solidFill>
              </a:rPr>
              <a:t>加強版額外印花稅及實施買家印花稅</a:t>
            </a:r>
            <a:r>
              <a:rPr lang="en-US" sz="900" dirty="0">
                <a:solidFill>
                  <a:srgbClr val="000000"/>
                </a:solidFill>
                <a:ea typeface="新細明體"/>
              </a:rPr>
              <a:t> </a:t>
            </a:r>
            <a:endParaRPr lang="en-US" sz="900" dirty="0"/>
          </a:p>
          <a:p>
            <a:pPr>
              <a:lnSpc>
                <a:spcPct val="90000"/>
              </a:lnSpc>
              <a:defRPr sz="1000"/>
            </a:pPr>
            <a:endParaRPr lang="en-US" sz="900" b="1" u="sng" dirty="0" smtClean="0">
              <a:solidFill>
                <a:srgbClr val="000000"/>
              </a:solidFill>
              <a:latin typeface="新細明體"/>
              <a:ea typeface="新細明體"/>
            </a:endParaRPr>
          </a:p>
        </p:txBody>
      </p:sp>
      <p:sp>
        <p:nvSpPr>
          <p:cNvPr id="32" name="Text Box 172"/>
          <p:cNvSpPr txBox="1">
            <a:spLocks noChangeArrowheads="1"/>
          </p:cNvSpPr>
          <p:nvPr/>
        </p:nvSpPr>
        <p:spPr bwMode="auto">
          <a:xfrm>
            <a:off x="4736976" y="1340768"/>
            <a:ext cx="792088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2012年9</a:t>
            </a: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月</a:t>
            </a: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>
                <a:solidFill>
                  <a:srgbClr val="000000"/>
                </a:solidFill>
              </a:rPr>
              <a:t>金管局第五輪收緊按揭措施</a:t>
            </a:r>
            <a:endParaRPr lang="en-US" sz="900" dirty="0"/>
          </a:p>
          <a:p>
            <a:pPr rtl="0">
              <a:lnSpc>
                <a:spcPct val="90000"/>
              </a:lnSpc>
              <a:defRPr sz="1000"/>
            </a:pPr>
            <a:endParaRPr lang="en-US" dirty="0">
              <a:latin typeface="+mn-lt"/>
            </a:endParaRPr>
          </a:p>
        </p:txBody>
      </p:sp>
      <p:sp>
        <p:nvSpPr>
          <p:cNvPr id="33" name="Text Box 172"/>
          <p:cNvSpPr txBox="1">
            <a:spLocks noChangeArrowheads="1"/>
          </p:cNvSpPr>
          <p:nvPr/>
        </p:nvSpPr>
        <p:spPr bwMode="auto">
          <a:xfrm>
            <a:off x="5601072" y="4941168"/>
            <a:ext cx="1008112" cy="5040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2013</a:t>
            </a:r>
            <a:r>
              <a:rPr lang="zh-TW" alt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年</a:t>
            </a:r>
            <a:r>
              <a:rPr lang="en-US" altLang="zh-TW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</a:t>
            </a:r>
            <a:r>
              <a:rPr lang="zh-TW" alt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月</a:t>
            </a:r>
            <a:endParaRPr lang="en-US" sz="900" b="1" u="sng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>
                <a:solidFill>
                  <a:srgbClr val="000000"/>
                </a:solidFill>
                <a:latin typeface="+mn-ea"/>
              </a:rPr>
              <a:t>推出雙倍印花稅。金管局第六輪收緊按揭措</a:t>
            </a:r>
            <a:r>
              <a:rPr lang="zh-TW" altLang="en-US" sz="900" dirty="0" smtClean="0">
                <a:solidFill>
                  <a:srgbClr val="000000"/>
                </a:solidFill>
                <a:latin typeface="+mn-ea"/>
              </a:rPr>
              <a:t>施</a:t>
            </a:r>
            <a:endParaRPr lang="en-US" sz="900" b="0" i="0" u="none" strike="noStrike" baseline="0" dirty="0">
              <a:solidFill>
                <a:srgbClr val="000000"/>
              </a:solidFill>
              <a:latin typeface="+mn-lt"/>
              <a:ea typeface="新細明體"/>
            </a:endParaRPr>
          </a:p>
          <a:p>
            <a:pPr rtl="0">
              <a:lnSpc>
                <a:spcPct val="90000"/>
              </a:lnSpc>
              <a:defRPr sz="1000"/>
            </a:pPr>
            <a:endParaRPr lang="en-US" dirty="0">
              <a:latin typeface="+mn-lt"/>
            </a:endParaRPr>
          </a:p>
        </p:txBody>
      </p:sp>
      <p:sp>
        <p:nvSpPr>
          <p:cNvPr id="34" name="Text Box 143"/>
          <p:cNvSpPr txBox="1">
            <a:spLocks noChangeArrowheads="1"/>
          </p:cNvSpPr>
          <p:nvPr/>
        </p:nvSpPr>
        <p:spPr bwMode="auto">
          <a:xfrm>
            <a:off x="1928664" y="1340768"/>
            <a:ext cx="792088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2010年11</a:t>
            </a: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月</a:t>
            </a: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 smtClean="0">
                <a:solidFill>
                  <a:srgbClr val="000000"/>
                </a:solidFill>
              </a:rPr>
              <a:t>金</a:t>
            </a:r>
            <a:r>
              <a:rPr lang="zh-TW" altLang="en-US" sz="900" dirty="0">
                <a:solidFill>
                  <a:srgbClr val="000000"/>
                </a:solidFill>
              </a:rPr>
              <a:t>管局第三輪收緊按揭措施</a:t>
            </a:r>
            <a:endParaRPr lang="en-US" sz="900" dirty="0"/>
          </a:p>
        </p:txBody>
      </p:sp>
      <p:sp>
        <p:nvSpPr>
          <p:cNvPr id="35" name="Text Box 144"/>
          <p:cNvSpPr txBox="1">
            <a:spLocks noChangeArrowheads="1"/>
          </p:cNvSpPr>
          <p:nvPr/>
        </p:nvSpPr>
        <p:spPr bwMode="auto">
          <a:xfrm>
            <a:off x="2864768" y="1340768"/>
            <a:ext cx="864096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2011年6</a:t>
            </a: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月</a:t>
            </a:r>
          </a:p>
          <a:p>
            <a:pPr>
              <a:lnSpc>
                <a:spcPts val="1100"/>
              </a:lnSpc>
              <a:defRPr sz="1000"/>
            </a:pPr>
            <a:r>
              <a:rPr lang="en-US" sz="900" dirty="0" err="1" smtClean="0">
                <a:solidFill>
                  <a:srgbClr val="000000"/>
                </a:solidFill>
                <a:latin typeface="新細明體"/>
                <a:ea typeface="新細明體"/>
              </a:rPr>
              <a:t>金管局第四</a:t>
            </a:r>
            <a:r>
              <a:rPr lang="zh-TW" altLang="en-US" sz="900" dirty="0">
                <a:solidFill>
                  <a:srgbClr val="000000"/>
                </a:solidFill>
              </a:rPr>
              <a:t>輪</a:t>
            </a:r>
            <a:r>
              <a:rPr lang="en-US" sz="900" dirty="0" err="1" smtClean="0">
                <a:solidFill>
                  <a:srgbClr val="000000"/>
                </a:solidFill>
                <a:latin typeface="新細明體"/>
                <a:ea typeface="新細明體"/>
              </a:rPr>
              <a:t>收緊按揭</a:t>
            </a:r>
            <a:r>
              <a:rPr lang="zh-TW" altLang="en-US" sz="900" dirty="0">
                <a:solidFill>
                  <a:srgbClr val="000000"/>
                </a:solidFill>
              </a:rPr>
              <a:t>措</a:t>
            </a:r>
            <a:r>
              <a:rPr lang="zh-TW" altLang="en-US" sz="900" dirty="0" smtClean="0">
                <a:solidFill>
                  <a:srgbClr val="000000"/>
                </a:solidFill>
              </a:rPr>
              <a:t>施</a:t>
            </a:r>
            <a:endParaRPr lang="en-US" sz="900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rtl="0">
              <a:lnSpc>
                <a:spcPct val="90000"/>
              </a:lnSpc>
              <a:defRPr sz="1000"/>
            </a:pPr>
            <a:endParaRPr lang="en-US" dirty="0">
              <a:latin typeface="+mn-lt"/>
            </a:endParaRPr>
          </a:p>
        </p:txBody>
      </p:sp>
      <p:sp>
        <p:nvSpPr>
          <p:cNvPr id="36" name="Text Box 144"/>
          <p:cNvSpPr txBox="1">
            <a:spLocks noChangeArrowheads="1"/>
          </p:cNvSpPr>
          <p:nvPr/>
        </p:nvSpPr>
        <p:spPr bwMode="auto">
          <a:xfrm>
            <a:off x="3446212" y="4149080"/>
            <a:ext cx="858716" cy="4691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2011</a:t>
            </a: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年10月</a:t>
            </a:r>
            <a:endParaRPr lang="en-US" sz="900" b="1" u="sng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 smtClean="0">
                <a:latin typeface="+mn-ea"/>
              </a:rPr>
              <a:t>復</a:t>
            </a:r>
            <a:r>
              <a:rPr lang="zh-TW" altLang="en-US" sz="900" dirty="0">
                <a:latin typeface="+mn-ea"/>
              </a:rPr>
              <a:t>建居</a:t>
            </a:r>
            <a:r>
              <a:rPr lang="zh-TW" altLang="en-US" sz="900" dirty="0" smtClean="0">
                <a:latin typeface="+mn-ea"/>
              </a:rPr>
              <a:t>屋政策</a:t>
            </a:r>
            <a:endParaRPr lang="en-US" sz="900" i="0" u="none" strike="noStrike" baseline="0" dirty="0">
              <a:solidFill>
                <a:srgbClr val="000000"/>
              </a:solidFill>
              <a:latin typeface="+mn-ea"/>
            </a:endParaRPr>
          </a:p>
          <a:p>
            <a:pPr rtl="0">
              <a:lnSpc>
                <a:spcPct val="90000"/>
              </a:lnSpc>
              <a:defRPr sz="1000"/>
            </a:pPr>
            <a:endParaRPr lang="en-US" dirty="0">
              <a:latin typeface="+mn-lt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32520" y="908707"/>
            <a:ext cx="3126516" cy="2880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32004" rIns="36576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zh-TW" altLang="en-US" sz="1625" b="1" dirty="0">
                <a:solidFill>
                  <a:srgbClr val="000000"/>
                </a:solidFill>
                <a:latin typeface="+mj-lt"/>
              </a:rPr>
              <a:t>中原城市領先指</a:t>
            </a:r>
            <a:r>
              <a:rPr lang="zh-TW" altLang="en-US" sz="1625" b="1" dirty="0" smtClean="0">
                <a:solidFill>
                  <a:srgbClr val="000000"/>
                </a:solidFill>
                <a:latin typeface="+mj-lt"/>
              </a:rPr>
              <a:t>數 </a:t>
            </a:r>
            <a:r>
              <a:rPr lang="en-US" altLang="zh-TW" sz="1625" b="1" dirty="0" smtClean="0">
                <a:solidFill>
                  <a:srgbClr val="000000"/>
                </a:solidFill>
                <a:latin typeface="+mj-lt"/>
              </a:rPr>
              <a:t>(CCL)</a:t>
            </a:r>
            <a:endParaRPr lang="zh-TW" altLang="en-US" sz="1625" b="1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43" name="Straight Connector 21"/>
          <p:cNvCxnSpPr>
            <a:endCxn id="44" idx="0"/>
          </p:cNvCxnSpPr>
          <p:nvPr/>
        </p:nvCxnSpPr>
        <p:spPr>
          <a:xfrm>
            <a:off x="8290656" y="2348880"/>
            <a:ext cx="0" cy="1813292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44"/>
          <p:cNvSpPr txBox="1">
            <a:spLocks noChangeArrowheads="1"/>
          </p:cNvSpPr>
          <p:nvPr/>
        </p:nvSpPr>
        <p:spPr bwMode="auto">
          <a:xfrm>
            <a:off x="7750596" y="4162172"/>
            <a:ext cx="1080120" cy="4702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201</a:t>
            </a:r>
            <a:r>
              <a:rPr lang="en-US" altLang="zh-TW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4</a:t>
            </a: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年10月</a:t>
            </a:r>
            <a:endParaRPr lang="en-US" sz="900" b="1" u="sng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 rtl="0">
              <a:lnSpc>
                <a:spcPct val="90000"/>
              </a:lnSpc>
              <a:defRPr sz="1000"/>
            </a:pPr>
            <a:r>
              <a:rPr lang="zh-TW" altLang="en-US" sz="900" dirty="0" smtClean="0"/>
              <a:t>宣佈將推出五個全新居屋項目供市民申請</a:t>
            </a:r>
            <a:endParaRPr lang="en-US" sz="900" dirty="0"/>
          </a:p>
        </p:txBody>
      </p:sp>
      <p:cxnSp>
        <p:nvCxnSpPr>
          <p:cNvPr id="45" name="Straight Connector 24"/>
          <p:cNvCxnSpPr/>
          <p:nvPr/>
        </p:nvCxnSpPr>
        <p:spPr>
          <a:xfrm>
            <a:off x="8697416" y="1827040"/>
            <a:ext cx="0" cy="23380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172"/>
          <p:cNvSpPr txBox="1">
            <a:spLocks noChangeArrowheads="1"/>
          </p:cNvSpPr>
          <p:nvPr/>
        </p:nvSpPr>
        <p:spPr bwMode="auto">
          <a:xfrm>
            <a:off x="7617296" y="1268760"/>
            <a:ext cx="1224136" cy="54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201</a:t>
            </a:r>
            <a:r>
              <a:rPr lang="en-US" altLang="zh-TW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5</a:t>
            </a: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年</a:t>
            </a:r>
            <a:r>
              <a:rPr lang="en-US" altLang="zh-TW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2</a:t>
            </a: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月</a:t>
            </a: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 smtClean="0">
                <a:solidFill>
                  <a:srgbClr val="000000"/>
                </a:solidFill>
                <a:latin typeface="新細明體"/>
                <a:ea typeface="新細明體"/>
              </a:rPr>
              <a:t>金管局宣佈</a:t>
            </a:r>
            <a:r>
              <a:rPr lang="en-US" altLang="zh-TW" sz="900" dirty="0" smtClean="0">
                <a:solidFill>
                  <a:srgbClr val="000000"/>
                </a:solidFill>
                <a:latin typeface="新細明體"/>
                <a:ea typeface="新細明體"/>
              </a:rPr>
              <a:t>700</a:t>
            </a:r>
            <a:r>
              <a:rPr lang="zh-TW" altLang="en-US" sz="900" dirty="0" smtClean="0">
                <a:solidFill>
                  <a:srgbClr val="000000"/>
                </a:solidFill>
                <a:latin typeface="新細明體"/>
                <a:ea typeface="新細明體"/>
              </a:rPr>
              <a:t>萬元或以下自住物業按揭成數由最高七成降至</a:t>
            </a:r>
            <a:r>
              <a:rPr lang="zh-TW" altLang="en-US" sz="900" dirty="0" smtClean="0">
                <a:solidFill>
                  <a:srgbClr val="000000"/>
                </a:solidFill>
                <a:latin typeface="新細明體"/>
              </a:rPr>
              <a:t>六成</a:t>
            </a:r>
            <a:endParaRPr lang="en-US" sz="900" dirty="0" smtClean="0">
              <a:solidFill>
                <a:srgbClr val="000000"/>
              </a:solidFill>
              <a:latin typeface="新細明體"/>
              <a:ea typeface="新細明體"/>
            </a:endParaRPr>
          </a:p>
        </p:txBody>
      </p:sp>
      <p:sp>
        <p:nvSpPr>
          <p:cNvPr id="37" name="Text Box 143"/>
          <p:cNvSpPr txBox="1">
            <a:spLocks noChangeArrowheads="1"/>
          </p:cNvSpPr>
          <p:nvPr/>
        </p:nvSpPr>
        <p:spPr bwMode="auto">
          <a:xfrm>
            <a:off x="2288704" y="4977172"/>
            <a:ext cx="792088" cy="46805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>
                <a:solidFill>
                  <a:srgbClr val="000000"/>
                </a:solidFill>
                <a:latin typeface="新細明體"/>
                <a:ea typeface="新細明體"/>
              </a:rPr>
              <a:t>2010年11</a:t>
            </a: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月</a:t>
            </a:r>
          </a:p>
          <a:p>
            <a:pPr>
              <a:lnSpc>
                <a:spcPct val="90000"/>
              </a:lnSpc>
              <a:defRPr sz="1000"/>
            </a:pPr>
            <a:r>
              <a:rPr lang="zh-TW" altLang="en-US" sz="900" dirty="0">
                <a:solidFill>
                  <a:srgbClr val="000000"/>
                </a:solidFill>
              </a:rPr>
              <a:t>推出額外印花稅</a:t>
            </a:r>
            <a:r>
              <a:rPr lang="zh-TW" altLang="en-US" sz="900" dirty="0" smtClean="0">
                <a:solidFill>
                  <a:srgbClr val="000000"/>
                </a:solidFill>
              </a:rPr>
              <a:t>。</a:t>
            </a:r>
            <a:endParaRPr lang="en-US" sz="900" dirty="0"/>
          </a:p>
        </p:txBody>
      </p:sp>
      <p:sp>
        <p:nvSpPr>
          <p:cNvPr id="52" name="Right Bracket 51"/>
          <p:cNvSpPr/>
          <p:nvPr/>
        </p:nvSpPr>
        <p:spPr>
          <a:xfrm>
            <a:off x="8877926" y="1196752"/>
            <a:ext cx="81233" cy="1152128"/>
          </a:xfrm>
          <a:prstGeom prst="rightBracke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Bracket 52"/>
          <p:cNvSpPr/>
          <p:nvPr/>
        </p:nvSpPr>
        <p:spPr>
          <a:xfrm>
            <a:off x="8914420" y="3861048"/>
            <a:ext cx="71028" cy="771404"/>
          </a:xfrm>
          <a:prstGeom prst="rightBracket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Bracket 53"/>
          <p:cNvSpPr/>
          <p:nvPr/>
        </p:nvSpPr>
        <p:spPr>
          <a:xfrm>
            <a:off x="8914420" y="4725144"/>
            <a:ext cx="71028" cy="699396"/>
          </a:xfrm>
          <a:prstGeom prst="rightBracket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 Box 172"/>
          <p:cNvSpPr txBox="1">
            <a:spLocks noChangeArrowheads="1"/>
          </p:cNvSpPr>
          <p:nvPr/>
        </p:nvSpPr>
        <p:spPr bwMode="auto">
          <a:xfrm>
            <a:off x="9057456" y="1664864"/>
            <a:ext cx="792088" cy="5400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zh-TW" altLang="en-US" sz="16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緊縮按</a:t>
            </a:r>
            <a:endParaRPr lang="en-US" altLang="zh-TW" sz="16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  <a:p>
            <a:pPr>
              <a:lnSpc>
                <a:spcPct val="90000"/>
              </a:lnSpc>
              <a:defRPr sz="1000"/>
            </a:pPr>
            <a:r>
              <a:rPr lang="zh-TW" altLang="en-US" sz="1600" b="1" dirty="0" smtClean="0">
                <a:solidFill>
                  <a:schemeClr val="accent2">
                    <a:lumMod val="50000"/>
                  </a:schemeClr>
                </a:solidFill>
                <a:latin typeface="新細明體"/>
                <a:ea typeface="新細明體"/>
              </a:rPr>
              <a:t>揭措施</a:t>
            </a:r>
            <a:endParaRPr lang="en-US" sz="1600" b="1" dirty="0" smtClean="0">
              <a:solidFill>
                <a:schemeClr val="accent2">
                  <a:lumMod val="50000"/>
                </a:schemeClr>
              </a:solidFill>
              <a:latin typeface="新細明體"/>
              <a:ea typeface="新細明體"/>
            </a:endParaRPr>
          </a:p>
        </p:txBody>
      </p:sp>
      <p:sp>
        <p:nvSpPr>
          <p:cNvPr id="56" name="Text Box 172"/>
          <p:cNvSpPr txBox="1">
            <a:spLocks noChangeArrowheads="1"/>
          </p:cNvSpPr>
          <p:nvPr/>
        </p:nvSpPr>
        <p:spPr bwMode="auto">
          <a:xfrm>
            <a:off x="9057456" y="3976750"/>
            <a:ext cx="792088" cy="5400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zh-TW" altLang="en-US" sz="1600" b="1" dirty="0" smtClean="0">
                <a:solidFill>
                  <a:schemeClr val="accent6">
                    <a:lumMod val="50000"/>
                  </a:schemeClr>
                </a:solidFill>
                <a:latin typeface="新細明體"/>
                <a:ea typeface="新細明體"/>
              </a:rPr>
              <a:t>增加供應措施</a:t>
            </a:r>
            <a:endParaRPr lang="en-US" sz="1600" b="1" dirty="0" smtClean="0">
              <a:solidFill>
                <a:schemeClr val="accent6">
                  <a:lumMod val="50000"/>
                </a:schemeClr>
              </a:solidFill>
              <a:latin typeface="新細明體"/>
              <a:ea typeface="新細明體"/>
            </a:endParaRPr>
          </a:p>
        </p:txBody>
      </p:sp>
      <p:sp>
        <p:nvSpPr>
          <p:cNvPr id="57" name="Text Box 172"/>
          <p:cNvSpPr txBox="1">
            <a:spLocks noChangeArrowheads="1"/>
          </p:cNvSpPr>
          <p:nvPr/>
        </p:nvSpPr>
        <p:spPr bwMode="auto">
          <a:xfrm>
            <a:off x="9057456" y="4804842"/>
            <a:ext cx="792088" cy="54000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zh-TW" altLang="en-US" sz="1600" b="1" dirty="0" smtClean="0">
                <a:solidFill>
                  <a:schemeClr val="accent4">
                    <a:lumMod val="50000"/>
                  </a:schemeClr>
                </a:solidFill>
                <a:latin typeface="新細明體"/>
                <a:ea typeface="新細明體"/>
              </a:rPr>
              <a:t>額外</a:t>
            </a:r>
            <a:endParaRPr lang="en-US" altLang="zh-TW" sz="1600" b="1" dirty="0" smtClean="0">
              <a:solidFill>
                <a:schemeClr val="accent4">
                  <a:lumMod val="50000"/>
                </a:schemeClr>
              </a:solidFill>
              <a:latin typeface="新細明體"/>
              <a:ea typeface="新細明體"/>
            </a:endParaRPr>
          </a:p>
          <a:p>
            <a:pPr>
              <a:lnSpc>
                <a:spcPct val="90000"/>
              </a:lnSpc>
              <a:defRPr sz="1000"/>
            </a:pPr>
            <a:r>
              <a:rPr lang="zh-TW" altLang="en-US" sz="1600" b="1" dirty="0" smtClean="0">
                <a:solidFill>
                  <a:schemeClr val="accent4">
                    <a:lumMod val="50000"/>
                  </a:schemeClr>
                </a:solidFill>
                <a:latin typeface="新細明體"/>
                <a:ea typeface="新細明體"/>
              </a:rPr>
              <a:t>印花稅</a:t>
            </a:r>
            <a:endParaRPr lang="en-US" sz="1600" b="1" dirty="0" smtClean="0">
              <a:solidFill>
                <a:schemeClr val="accent4">
                  <a:lumMod val="50000"/>
                </a:schemeClr>
              </a:solidFill>
              <a:latin typeface="新細明體"/>
              <a:ea typeface="新細明體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7617296" y="2722371"/>
            <a:ext cx="0" cy="216024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172"/>
          <p:cNvSpPr txBox="1">
            <a:spLocks noChangeArrowheads="1"/>
          </p:cNvSpPr>
          <p:nvPr/>
        </p:nvSpPr>
        <p:spPr bwMode="auto">
          <a:xfrm>
            <a:off x="6897216" y="4941168"/>
            <a:ext cx="1440160" cy="48918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 lIns="36000" tIns="0" rIns="0" bIns="0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 sz="1000"/>
            </a:pPr>
            <a:r>
              <a:rPr 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2014</a:t>
            </a:r>
            <a:r>
              <a:rPr lang="zh-TW" alt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年</a:t>
            </a:r>
            <a:r>
              <a:rPr lang="en-US" altLang="zh-TW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5</a:t>
            </a:r>
            <a:r>
              <a:rPr lang="zh-TW" altLang="en-US" sz="900" b="1" u="sng" dirty="0" smtClean="0">
                <a:solidFill>
                  <a:srgbClr val="000000"/>
                </a:solidFill>
                <a:latin typeface="新細明體"/>
                <a:ea typeface="新細明體"/>
              </a:rPr>
              <a:t>月</a:t>
            </a:r>
            <a:endParaRPr lang="en-US" sz="900" b="1" u="sng" dirty="0">
              <a:solidFill>
                <a:srgbClr val="000000"/>
              </a:solidFill>
              <a:latin typeface="新細明體"/>
              <a:ea typeface="新細明體"/>
            </a:endParaRPr>
          </a:p>
          <a:p>
            <a:pPr>
              <a:lnSpc>
                <a:spcPct val="90000"/>
              </a:lnSpc>
              <a:defRPr sz="1000"/>
            </a:pPr>
            <a:r>
              <a:rPr lang="en-US" altLang="zh-TW" sz="900" dirty="0" smtClean="0">
                <a:solidFill>
                  <a:srgbClr val="000000"/>
                </a:solidFill>
                <a:ea typeface="新細明體"/>
              </a:rPr>
              <a:t>“</a:t>
            </a:r>
            <a:r>
              <a:rPr lang="zh-TW" altLang="en-US" sz="900" b="0" i="0" u="none" strike="noStrike" baseline="0" dirty="0" smtClean="0">
                <a:solidFill>
                  <a:srgbClr val="000000"/>
                </a:solidFill>
                <a:latin typeface="+mn-lt"/>
                <a:ea typeface="新細明體"/>
              </a:rPr>
              <a:t>先買後賣</a:t>
            </a:r>
            <a:r>
              <a:rPr lang="en-US" altLang="zh-TW" sz="900" b="0" i="0" u="none" strike="noStrike" baseline="0" dirty="0" smtClean="0">
                <a:solidFill>
                  <a:srgbClr val="000000"/>
                </a:solidFill>
                <a:latin typeface="+mn-lt"/>
                <a:ea typeface="新細明體"/>
              </a:rPr>
              <a:t>”</a:t>
            </a:r>
            <a:r>
              <a:rPr lang="zh-TW" altLang="en-US" sz="900" dirty="0" smtClean="0">
                <a:solidFill>
                  <a:srgbClr val="000000"/>
                </a:solidFill>
                <a:ea typeface="新細明體"/>
              </a:rPr>
              <a:t>換樓人士</a:t>
            </a:r>
            <a:r>
              <a:rPr lang="zh-TW" altLang="en-US" sz="900" b="0" i="0" u="none" strike="noStrike" baseline="0" dirty="0" smtClean="0">
                <a:solidFill>
                  <a:srgbClr val="000000"/>
                </a:solidFill>
                <a:latin typeface="+mn-lt"/>
                <a:ea typeface="新細明體"/>
              </a:rPr>
              <a:t>簽署轉手契</a:t>
            </a:r>
            <a:r>
              <a:rPr lang="zh-TW" altLang="en-US" sz="900" dirty="0" smtClean="0">
                <a:solidFill>
                  <a:srgbClr val="000000"/>
                </a:solidFill>
                <a:ea typeface="新細明體"/>
              </a:rPr>
              <a:t>起</a:t>
            </a:r>
            <a:r>
              <a:rPr lang="en-US" altLang="zh-TW" sz="900" dirty="0" smtClean="0">
                <a:solidFill>
                  <a:srgbClr val="000000"/>
                </a:solidFill>
                <a:ea typeface="新細明體"/>
              </a:rPr>
              <a:t>6</a:t>
            </a:r>
            <a:r>
              <a:rPr lang="zh-TW" altLang="en-US" sz="900" dirty="0" smtClean="0">
                <a:solidFill>
                  <a:srgbClr val="000000"/>
                </a:solidFill>
                <a:ea typeface="新細明體"/>
              </a:rPr>
              <a:t>個月內出售原有物業可獲豁免雙倍印花稅</a:t>
            </a:r>
            <a:endParaRPr lang="en-US" sz="900" b="0" i="0" u="none" strike="noStrike" baseline="0" dirty="0">
              <a:solidFill>
                <a:srgbClr val="000000"/>
              </a:solidFill>
              <a:latin typeface="+mn-lt"/>
              <a:ea typeface="新細明體"/>
            </a:endParaRPr>
          </a:p>
          <a:p>
            <a:pPr rtl="0">
              <a:lnSpc>
                <a:spcPct val="90000"/>
              </a:lnSpc>
              <a:defRPr sz="1000"/>
            </a:pPr>
            <a:endParaRPr lang="en-US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4386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圖表 22"/>
          <p:cNvGraphicFramePr/>
          <p:nvPr/>
        </p:nvGraphicFramePr>
        <p:xfrm>
          <a:off x="488504" y="908720"/>
          <a:ext cx="857282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" name="Rectangle 44"/>
          <p:cNvSpPr/>
          <p:nvPr/>
        </p:nvSpPr>
        <p:spPr>
          <a:xfrm>
            <a:off x="5025008" y="1688933"/>
            <a:ext cx="216024" cy="4357627"/>
          </a:xfrm>
          <a:prstGeom prst="rect">
            <a:avLst/>
          </a:prstGeom>
          <a:solidFill>
            <a:srgbClr val="0099FF">
              <a:alpha val="29804"/>
            </a:srgbClr>
          </a:solidFill>
          <a:ln w="3175">
            <a:solidFill>
              <a:srgbClr val="0033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Rectangle 7"/>
          <p:cNvSpPr/>
          <p:nvPr/>
        </p:nvSpPr>
        <p:spPr>
          <a:xfrm>
            <a:off x="2338309" y="2262088"/>
            <a:ext cx="2542683" cy="3783944"/>
          </a:xfrm>
          <a:prstGeom prst="rect">
            <a:avLst/>
          </a:prstGeom>
          <a:solidFill>
            <a:srgbClr val="0099FF">
              <a:alpha val="29804"/>
            </a:srgbClr>
          </a:solidFill>
          <a:ln w="3175">
            <a:solidFill>
              <a:srgbClr val="0033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0840" y="76201"/>
            <a:ext cx="7206310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altLang="zh-TW" b="1" dirty="0" smtClean="0">
                <a:solidFill>
                  <a:prstClr val="white"/>
                </a:solidFill>
              </a:rPr>
              <a:t>2014</a:t>
            </a:r>
            <a:r>
              <a:rPr lang="zh-TW" altLang="en-US" b="1" dirty="0" smtClean="0">
                <a:solidFill>
                  <a:prstClr val="white"/>
                </a:solidFill>
              </a:rPr>
              <a:t>年初成</a:t>
            </a:r>
            <a:r>
              <a:rPr lang="zh-TW" altLang="en-US" b="1" dirty="0">
                <a:solidFill>
                  <a:prstClr val="white"/>
                </a:solidFill>
              </a:rPr>
              <a:t>交量跌至近年新低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064568" y="6386588"/>
            <a:ext cx="18573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100" dirty="0" smtClean="0"/>
              <a:t>來源</a:t>
            </a:r>
            <a:r>
              <a:rPr lang="en-US" sz="1100" dirty="0" smtClean="0"/>
              <a:t>: </a:t>
            </a:r>
            <a:r>
              <a:rPr lang="zh-TW" altLang="en-US" sz="1100" dirty="0" smtClean="0"/>
              <a:t>中原地產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128464" y="2780928"/>
            <a:ext cx="346249" cy="15465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zh-TW" altLang="en-US" sz="1050" dirty="0" smtClean="0"/>
              <a:t>物業銷售每月成交量</a:t>
            </a:r>
            <a:endParaRPr lang="en-US" sz="105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20752" y="2276872"/>
            <a:ext cx="0" cy="785124"/>
          </a:xfrm>
          <a:prstGeom prst="straightConnector1">
            <a:avLst/>
          </a:prstGeom>
          <a:ln w="1524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592960" y="2276872"/>
            <a:ext cx="0" cy="785124"/>
          </a:xfrm>
          <a:prstGeom prst="straightConnector1">
            <a:avLst/>
          </a:prstGeom>
          <a:ln w="1524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132641" y="1700808"/>
            <a:ext cx="0" cy="785124"/>
          </a:xfrm>
          <a:prstGeom prst="straightConnector1">
            <a:avLst/>
          </a:prstGeom>
          <a:ln w="1524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21352" y="5219908"/>
            <a:ext cx="288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009900"/>
                </a:solidFill>
              </a:rPr>
              <a:t>一</a:t>
            </a:r>
            <a:r>
              <a:rPr lang="zh-TW" altLang="en-US" b="1" dirty="0" smtClean="0">
                <a:solidFill>
                  <a:srgbClr val="009900"/>
                </a:solidFill>
              </a:rPr>
              <a:t>手物業成</a:t>
            </a:r>
            <a:r>
              <a:rPr lang="zh-TW" altLang="en-US" b="1" dirty="0">
                <a:solidFill>
                  <a:srgbClr val="009900"/>
                </a:solidFill>
              </a:rPr>
              <a:t>交量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65844" y="4210688"/>
            <a:ext cx="1594813" cy="539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zh-TW" altLang="en-US" b="1" dirty="0" smtClean="0">
                <a:solidFill>
                  <a:srgbClr val="FF0000"/>
                </a:solidFill>
              </a:rPr>
              <a:t>所有住宅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zh-TW" altLang="en-US" b="1" dirty="0" smtClean="0">
                <a:solidFill>
                  <a:srgbClr val="FF0000"/>
                </a:solidFill>
              </a:rPr>
              <a:t>物業成交量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28664" y="1844824"/>
            <a:ext cx="1727434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 b="1" dirty="0" smtClean="0">
                <a:solidFill>
                  <a:srgbClr val="000099"/>
                </a:solidFill>
              </a:rPr>
              <a:t>2010</a:t>
            </a:r>
            <a:r>
              <a:rPr lang="zh-TW" altLang="en-US" sz="1400" b="1" dirty="0" smtClean="0">
                <a:solidFill>
                  <a:srgbClr val="000099"/>
                </a:solidFill>
              </a:rPr>
              <a:t>年</a:t>
            </a:r>
            <a:r>
              <a:rPr lang="en-US" altLang="zh-TW" sz="1400" b="1" dirty="0" smtClean="0">
                <a:solidFill>
                  <a:srgbClr val="000099"/>
                </a:solidFill>
              </a:rPr>
              <a:t>11</a:t>
            </a:r>
            <a:r>
              <a:rPr lang="zh-TW" altLang="en-US" sz="1400" b="1" dirty="0" smtClean="0">
                <a:solidFill>
                  <a:srgbClr val="000099"/>
                </a:solidFill>
              </a:rPr>
              <a:t>月</a:t>
            </a:r>
            <a:endParaRPr lang="en-US" altLang="zh-TW" sz="1400" b="1" dirty="0" smtClean="0">
              <a:solidFill>
                <a:srgbClr val="000099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zh-TW" altLang="en-US" sz="1400" b="1" dirty="0" smtClean="0">
                <a:solidFill>
                  <a:srgbClr val="000099"/>
                </a:solidFill>
              </a:rPr>
              <a:t>額外印花稅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98727" y="1091410"/>
            <a:ext cx="2886321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altLang="zh-TW" sz="1400" b="1" dirty="0" smtClean="0">
                <a:solidFill>
                  <a:srgbClr val="000099"/>
                </a:solidFill>
              </a:rPr>
              <a:t>2012</a:t>
            </a:r>
            <a:r>
              <a:rPr lang="zh-TW" altLang="en-US" sz="1400" b="1" dirty="0" smtClean="0">
                <a:solidFill>
                  <a:srgbClr val="000099"/>
                </a:solidFill>
              </a:rPr>
              <a:t>年</a:t>
            </a:r>
            <a:r>
              <a:rPr lang="en-US" altLang="zh-TW" sz="1400" b="1" dirty="0" smtClean="0">
                <a:solidFill>
                  <a:srgbClr val="000099"/>
                </a:solidFill>
              </a:rPr>
              <a:t>10</a:t>
            </a:r>
            <a:r>
              <a:rPr lang="zh-TW" altLang="en-US" sz="1400" b="1" dirty="0" smtClean="0">
                <a:solidFill>
                  <a:srgbClr val="000099"/>
                </a:solidFill>
              </a:rPr>
              <a:t>月</a:t>
            </a:r>
            <a:endParaRPr lang="en-US" altLang="zh-TW" sz="1400" b="1" dirty="0" smtClean="0">
              <a:solidFill>
                <a:srgbClr val="000099"/>
              </a:solidFill>
            </a:endParaRPr>
          </a:p>
          <a:p>
            <a:pPr algn="r">
              <a:lnSpc>
                <a:spcPct val="80000"/>
              </a:lnSpc>
            </a:pPr>
            <a:r>
              <a:rPr lang="zh-TW" altLang="en-US" sz="1400" b="1" dirty="0" smtClean="0">
                <a:solidFill>
                  <a:srgbClr val="000099"/>
                </a:solidFill>
              </a:rPr>
              <a:t>買家印花稅及</a:t>
            </a:r>
            <a:endParaRPr lang="en-US" altLang="zh-TW" sz="1400" b="1" dirty="0" smtClean="0">
              <a:solidFill>
                <a:srgbClr val="000099"/>
              </a:solidFill>
            </a:endParaRPr>
          </a:p>
          <a:p>
            <a:pPr algn="r">
              <a:lnSpc>
                <a:spcPct val="80000"/>
              </a:lnSpc>
            </a:pPr>
            <a:r>
              <a:rPr lang="zh-TW" altLang="en-US" sz="1400" b="1" dirty="0" smtClean="0">
                <a:solidFill>
                  <a:srgbClr val="000099"/>
                </a:solidFill>
              </a:rPr>
              <a:t>更加強版額外印花稅</a:t>
            </a:r>
            <a:endParaRPr lang="en-US" sz="1400" b="1" dirty="0" smtClean="0">
              <a:solidFill>
                <a:srgbClr val="00009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57056" y="1317018"/>
            <a:ext cx="1224136" cy="4726958"/>
          </a:xfrm>
          <a:prstGeom prst="rect">
            <a:avLst/>
          </a:prstGeom>
          <a:solidFill>
            <a:srgbClr val="0099FF">
              <a:alpha val="29804"/>
            </a:srgbClr>
          </a:solidFill>
          <a:ln w="3175">
            <a:solidFill>
              <a:srgbClr val="0033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064535" y="1412776"/>
            <a:ext cx="0" cy="785124"/>
          </a:xfrm>
          <a:prstGeom prst="straightConnector1">
            <a:avLst/>
          </a:prstGeom>
          <a:ln w="1524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57056" y="886926"/>
            <a:ext cx="1368152" cy="43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 dirty="0" smtClean="0">
                <a:solidFill>
                  <a:srgbClr val="000099"/>
                </a:solidFill>
              </a:rPr>
              <a:t>2013</a:t>
            </a:r>
            <a:r>
              <a:rPr lang="zh-TW" altLang="en-US" sz="1400" b="1" dirty="0" smtClean="0">
                <a:solidFill>
                  <a:srgbClr val="000099"/>
                </a:solidFill>
              </a:rPr>
              <a:t>年</a:t>
            </a:r>
            <a:r>
              <a:rPr lang="en-US" altLang="zh-TW" sz="1400" b="1" dirty="0" smtClean="0">
                <a:solidFill>
                  <a:srgbClr val="000099"/>
                </a:solidFill>
              </a:rPr>
              <a:t>2</a:t>
            </a:r>
            <a:r>
              <a:rPr lang="zh-TW" altLang="en-US" sz="1400" b="1" dirty="0" smtClean="0">
                <a:solidFill>
                  <a:srgbClr val="000099"/>
                </a:solidFill>
              </a:rPr>
              <a:t>月</a:t>
            </a:r>
            <a:endParaRPr lang="en-US" altLang="zh-TW" sz="1400" b="1" dirty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zh-TW" altLang="en-US" sz="1400" b="1" dirty="0" smtClean="0">
                <a:solidFill>
                  <a:srgbClr val="000099"/>
                </a:solidFill>
              </a:rPr>
              <a:t>雙倍印</a:t>
            </a:r>
            <a:r>
              <a:rPr lang="zh-TW" altLang="en-US" sz="1400" b="1" dirty="0">
                <a:solidFill>
                  <a:srgbClr val="000099"/>
                </a:solidFill>
              </a:rPr>
              <a:t>花</a:t>
            </a:r>
            <a:r>
              <a:rPr lang="zh-TW" altLang="en-US" sz="1400" b="1" dirty="0" smtClean="0">
                <a:solidFill>
                  <a:srgbClr val="000099"/>
                </a:solidFill>
              </a:rPr>
              <a:t>稅</a:t>
            </a:r>
            <a:endParaRPr lang="en-US" sz="1400" b="1" dirty="0">
              <a:solidFill>
                <a:srgbClr val="000099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41232" y="1681016"/>
            <a:ext cx="216024" cy="4357627"/>
          </a:xfrm>
          <a:prstGeom prst="rect">
            <a:avLst/>
          </a:prstGeom>
          <a:solidFill>
            <a:srgbClr val="0099FF">
              <a:alpha val="29804"/>
            </a:srgbClr>
          </a:solidFill>
          <a:ln w="3175">
            <a:solidFill>
              <a:srgbClr val="0033C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TextBox 24"/>
          <p:cNvSpPr txBox="1"/>
          <p:nvPr/>
        </p:nvSpPr>
        <p:spPr>
          <a:xfrm>
            <a:off x="6969224" y="944671"/>
            <a:ext cx="2394025" cy="6093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zh-TW" sz="1400" b="1" dirty="0" smtClean="0">
                <a:solidFill>
                  <a:srgbClr val="000099"/>
                </a:solidFill>
              </a:rPr>
              <a:t>2014</a:t>
            </a:r>
            <a:r>
              <a:rPr lang="zh-TW" altLang="en-US" sz="1400" b="1" dirty="0" smtClean="0">
                <a:solidFill>
                  <a:srgbClr val="000099"/>
                </a:solidFill>
              </a:rPr>
              <a:t>年</a:t>
            </a:r>
            <a:r>
              <a:rPr lang="en-US" altLang="zh-TW" sz="1400" b="1" dirty="0" smtClean="0">
                <a:solidFill>
                  <a:srgbClr val="000099"/>
                </a:solidFill>
              </a:rPr>
              <a:t>5</a:t>
            </a:r>
            <a:r>
              <a:rPr lang="zh-TW" altLang="en-US" sz="1400" b="1" dirty="0" smtClean="0">
                <a:solidFill>
                  <a:srgbClr val="000099"/>
                </a:solidFill>
              </a:rPr>
              <a:t>月</a:t>
            </a:r>
            <a:endParaRPr lang="en-US" altLang="zh-TW" sz="1400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zh-TW" altLang="en-US" sz="1400" b="1" dirty="0" smtClean="0">
                <a:solidFill>
                  <a:srgbClr val="000099"/>
                </a:solidFill>
              </a:rPr>
              <a:t>放寬換樓人士於先買後賣情況下之雙倍印花稅豁免條件</a:t>
            </a:r>
            <a:endParaRPr lang="en-US" sz="1400" b="1" dirty="0" smtClean="0">
              <a:solidFill>
                <a:srgbClr val="000099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149244" y="1661966"/>
            <a:ext cx="0" cy="1092064"/>
          </a:xfrm>
          <a:prstGeom prst="straightConnector1">
            <a:avLst/>
          </a:prstGeom>
          <a:ln w="152400"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8548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480" y="3281058"/>
            <a:ext cx="7677150" cy="14478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zh-TW" altLang="en-US" sz="2200" dirty="0">
                <a:solidFill>
                  <a:prstClr val="white"/>
                </a:solidFill>
              </a:rPr>
              <a:t>政</a:t>
            </a:r>
            <a:r>
              <a:rPr lang="zh-TW" altLang="en-US" sz="2200" dirty="0" smtClean="0">
                <a:solidFill>
                  <a:prstClr val="white"/>
                </a:solidFill>
              </a:rPr>
              <a:t>策逐漸</a:t>
            </a:r>
            <a:r>
              <a:rPr lang="zh-TW" altLang="en-US" sz="2200" dirty="0">
                <a:solidFill>
                  <a:prstClr val="white"/>
                </a:solidFill>
              </a:rPr>
              <a:t>被消</a:t>
            </a:r>
            <a:r>
              <a:rPr lang="zh-TW" altLang="en-US" sz="2200" dirty="0" smtClean="0">
                <a:solidFill>
                  <a:prstClr val="white"/>
                </a:solidFill>
              </a:rPr>
              <a:t>化</a:t>
            </a:r>
            <a:r>
              <a:rPr lang="en-US" altLang="zh-TW" sz="2200" dirty="0" smtClean="0">
                <a:solidFill>
                  <a:prstClr val="white"/>
                </a:solidFill>
              </a:rPr>
              <a:t/>
            </a:r>
            <a:br>
              <a:rPr lang="en-US" altLang="zh-TW" sz="2200" dirty="0" smtClean="0">
                <a:solidFill>
                  <a:prstClr val="white"/>
                </a:solidFill>
              </a:rPr>
            </a:br>
            <a:r>
              <a:rPr lang="zh-TW" altLang="en-US" b="1" dirty="0" smtClean="0">
                <a:solidFill>
                  <a:prstClr val="white"/>
                </a:solidFill>
              </a:rPr>
              <a:t>市</a:t>
            </a:r>
            <a:r>
              <a:rPr lang="zh-TW" altLang="en-US" b="1" dirty="0">
                <a:solidFill>
                  <a:prstClr val="white"/>
                </a:solidFill>
              </a:rPr>
              <a:t>況回穩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572000"/>
            <a:ext cx="5714072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559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601072" y="1268760"/>
            <a:ext cx="4104456" cy="26642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2480" y="1268760"/>
            <a:ext cx="5184576" cy="51125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0840" y="76201"/>
            <a:ext cx="7206310" cy="734291"/>
          </a:xfrm>
        </p:spPr>
        <p:txBody>
          <a:bodyPr anchor="b">
            <a:normAutofit/>
          </a:bodyPr>
          <a:lstStyle/>
          <a:p>
            <a:pPr lvl="0">
              <a:spcBef>
                <a:spcPts val="0"/>
              </a:spcBef>
            </a:pPr>
            <a:r>
              <a:rPr lang="zh-TW" altLang="en-US" b="1" dirty="0" smtClean="0">
                <a:solidFill>
                  <a:prstClr val="white"/>
                </a:solidFill>
                <a:ea typeface="+mn-ea"/>
                <a:cs typeface="+mn-cs"/>
              </a:rPr>
              <a:t>樓市喘定，價量同升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4488" y="1527170"/>
            <a:ext cx="50405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政府</a:t>
            </a:r>
            <a:r>
              <a:rPr lang="zh-TW" altLang="en-US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表示樓市</a:t>
            </a:r>
            <a:r>
              <a:rPr lang="zh-TW" altLang="en-U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過熱情況有所改善，</a:t>
            </a:r>
            <a:r>
              <a:rPr lang="zh-TW" altLang="en-US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隨即修</a:t>
            </a:r>
            <a:r>
              <a:rPr lang="zh-TW" altLang="en-U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訂兩項打壓措施</a:t>
            </a:r>
            <a:endParaRPr lang="en-US" altLang="zh-TW" sz="20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2014</a:t>
            </a: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年</a:t>
            </a:r>
            <a:r>
              <a:rPr lang="en-US" altLang="zh-TW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4</a:t>
            </a: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月起暫停</a:t>
            </a:r>
            <a:r>
              <a:rPr lang="zh-TW" altLang="en-US" sz="14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港人港地政策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2014</a:t>
            </a: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年</a:t>
            </a:r>
            <a:r>
              <a:rPr lang="en-US" altLang="zh-TW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5</a:t>
            </a: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月起放</a:t>
            </a:r>
            <a:r>
              <a:rPr lang="zh-TW" altLang="en-US" sz="14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寬雙倍印花</a:t>
            </a: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稅，讓</a:t>
            </a:r>
            <a:r>
              <a:rPr lang="zh-TW" altLang="en-US" sz="14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換樓人士有更長豁</a:t>
            </a: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免期</a:t>
            </a:r>
            <a:endParaRPr lang="zh-TW" altLang="en-US" sz="1400" i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endParaRPr lang="en-US" altLang="zh-TW" sz="20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zh-TW" altLang="en-U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樓市經過</a:t>
            </a:r>
            <a:r>
              <a:rPr lang="en-US" altLang="zh-TW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15</a:t>
            </a:r>
            <a:r>
              <a:rPr lang="zh-TW" altLang="en-US" sz="20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個月</a:t>
            </a:r>
            <a:r>
              <a:rPr lang="zh-TW" altLang="en-U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之調整後在</a:t>
            </a:r>
            <a:r>
              <a:rPr lang="en-US" altLang="zh-TW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2014</a:t>
            </a:r>
            <a:r>
              <a:rPr lang="zh-TW" altLang="en-U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年</a:t>
            </a:r>
            <a:r>
              <a:rPr lang="en-US" altLang="zh-TW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3</a:t>
            </a:r>
            <a:r>
              <a:rPr lang="zh-TW" altLang="en-U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月開始見底回穩</a:t>
            </a:r>
            <a:endParaRPr lang="en-US" altLang="zh-TW" sz="20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endParaRPr lang="en-US" altLang="zh-TW" sz="2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zh-TW" altLang="en-U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整體樓價自</a:t>
            </a:r>
            <a:r>
              <a:rPr lang="en-US" altLang="zh-TW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2014</a:t>
            </a:r>
            <a:r>
              <a:rPr lang="zh-TW" altLang="en-US" sz="20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年初回穩後持續上升</a:t>
            </a:r>
            <a:endParaRPr lang="en-US" altLang="zh-TW" sz="20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市場成交量開</a:t>
            </a:r>
            <a:r>
              <a:rPr lang="zh-TW" altLang="en-US" sz="14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始復</a:t>
            </a: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甦 ，一手</a:t>
            </a:r>
            <a:r>
              <a:rPr lang="zh-TW" altLang="en-US" sz="14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市</a:t>
            </a: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場尤為顯著</a:t>
            </a:r>
            <a:endParaRPr lang="en-US" altLang="zh-TW" sz="1400" i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發展商紛紛以回贈優惠推售新盤，銷情熱烈</a:t>
            </a:r>
            <a:endParaRPr lang="en-US" altLang="zh-TW" sz="1400" i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市場剛性需求明顯，滯後購買力相繼湧現</a:t>
            </a:r>
            <a:endParaRPr lang="en-US" altLang="zh-TW" sz="1400" i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i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低息環境下，業主持貨成本低而出貨意欲不高，亦為樓市向下阻力之一</a:t>
            </a:r>
            <a:endParaRPr lang="en-US" altLang="zh-HK" sz="14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01072" y="1251315"/>
            <a:ext cx="4104456" cy="32316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noFill/>
          </a:ln>
        </p:spPr>
        <p:txBody>
          <a:bodyPr wrap="square" rtlCol="0" anchor="ctr">
            <a:no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樓價自</a:t>
            </a:r>
            <a:r>
              <a:rPr lang="en-US" altLang="zh-TW" dirty="0" smtClean="0">
                <a:solidFill>
                  <a:schemeClr val="bg1"/>
                </a:solidFill>
              </a:rPr>
              <a:t>2014</a:t>
            </a:r>
            <a:r>
              <a:rPr lang="zh-TW" altLang="en-US" dirty="0" smtClean="0">
                <a:solidFill>
                  <a:schemeClr val="bg1"/>
                </a:solidFill>
              </a:rPr>
              <a:t>年初回穩後持續上升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240D5ECE-8B49-45CD-BE81-EF81920D196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01072" y="4005064"/>
            <a:ext cx="4104456" cy="23762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605175" y="4005064"/>
            <a:ext cx="2372161" cy="32316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noFill/>
          </a:ln>
        </p:spPr>
        <p:txBody>
          <a:bodyPr wrap="square" rtlCol="0" anchor="ctr">
            <a:no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</a:rPr>
              <a:t>一手成交量逐步回穩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9" name="圖表 18"/>
          <p:cNvGraphicFramePr/>
          <p:nvPr/>
        </p:nvGraphicFramePr>
        <p:xfrm>
          <a:off x="5601072" y="4293096"/>
          <a:ext cx="417646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圖表 26"/>
          <p:cNvGraphicFramePr/>
          <p:nvPr>
            <p:extLst>
              <p:ext uri="{D42A27DB-BD31-4B8C-83A1-F6EECF244321}">
                <p14:modId xmlns:p14="http://schemas.microsoft.com/office/powerpoint/2010/main" val="3296852015"/>
              </p:ext>
            </p:extLst>
          </p:nvPr>
        </p:nvGraphicFramePr>
        <p:xfrm>
          <a:off x="5605175" y="1268760"/>
          <a:ext cx="410445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"/>
          <p:cNvSpPr txBox="1"/>
          <p:nvPr/>
        </p:nvSpPr>
        <p:spPr>
          <a:xfrm>
            <a:off x="6897216" y="2999943"/>
            <a:ext cx="1440160" cy="429057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自</a:t>
            </a:r>
            <a:r>
              <a:rPr lang="en-US" altLang="zh-TW" b="1" dirty="0" smtClean="0">
                <a:solidFill>
                  <a:schemeClr val="tx1"/>
                </a:solidFill>
                <a:latin typeface="+mn-ea"/>
                <a:ea typeface="+mn-ea"/>
              </a:rPr>
              <a:t>2014</a:t>
            </a:r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年</a:t>
            </a:r>
            <a:endParaRPr lang="en-US" altLang="zh-TW" b="1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ctr">
              <a:lnSpc>
                <a:spcPct val="90000"/>
              </a:lnSpc>
            </a:pPr>
            <a:r>
              <a:rPr lang="zh-TW" altLang="en-US" b="1" dirty="0" smtClean="0">
                <a:solidFill>
                  <a:schemeClr val="tx1"/>
                </a:solidFill>
                <a:latin typeface="+mn-ea"/>
                <a:ea typeface="+mn-ea"/>
              </a:rPr>
              <a:t>初回穩</a:t>
            </a:r>
            <a:endParaRPr lang="en-US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cxnSp>
        <p:nvCxnSpPr>
          <p:cNvPr id="22" name="Straight Arrow Connector 3"/>
          <p:cNvCxnSpPr/>
          <p:nvPr/>
        </p:nvCxnSpPr>
        <p:spPr>
          <a:xfrm flipV="1">
            <a:off x="7977336" y="2060848"/>
            <a:ext cx="1584176" cy="1365161"/>
          </a:xfrm>
          <a:prstGeom prst="straightConnector1">
            <a:avLst/>
          </a:prstGeom>
          <a:noFill/>
          <a:ln w="22225" cap="flat" cmpd="sng" algn="ctr">
            <a:solidFill>
              <a:srgbClr val="262626">
                <a:lumMod val="75000"/>
                <a:lumOff val="25000"/>
              </a:srgbClr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4"/>
          <p:cNvSpPr txBox="1"/>
          <p:nvPr/>
        </p:nvSpPr>
        <p:spPr>
          <a:xfrm rot="19387838">
            <a:off x="6723013" y="2330086"/>
            <a:ext cx="3576188" cy="4290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b="1" dirty="0" smtClean="0">
                <a:latin typeface="+mn-ea"/>
              </a:rPr>
              <a:t>樓市持續上升</a:t>
            </a:r>
            <a:endParaRPr lang="en-US" sz="1200" b="1" dirty="0">
              <a:latin typeface="+mn-ea"/>
            </a:endParaRPr>
          </a:p>
        </p:txBody>
      </p:sp>
      <p:cxnSp>
        <p:nvCxnSpPr>
          <p:cNvPr id="24" name="Straight Arrow Connector 3"/>
          <p:cNvCxnSpPr/>
          <p:nvPr/>
        </p:nvCxnSpPr>
        <p:spPr>
          <a:xfrm>
            <a:off x="6105128" y="3032713"/>
            <a:ext cx="1055611" cy="252271"/>
          </a:xfrm>
          <a:prstGeom prst="straightConnector1">
            <a:avLst/>
          </a:prstGeom>
          <a:noFill/>
          <a:ln w="22225" cap="flat" cmpd="sng" algn="ctr">
            <a:solidFill>
              <a:srgbClr val="262626">
                <a:lumMod val="75000"/>
                <a:lumOff val="25000"/>
              </a:srgbClr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4"/>
          <p:cNvSpPr txBox="1"/>
          <p:nvPr/>
        </p:nvSpPr>
        <p:spPr>
          <a:xfrm rot="774946">
            <a:off x="5920618" y="2776662"/>
            <a:ext cx="1299010" cy="429010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1200" b="1" dirty="0" smtClean="0">
                <a:latin typeface="+mn-ea"/>
              </a:rPr>
              <a:t>樓市整合期</a:t>
            </a:r>
            <a:endParaRPr lang="en-US" sz="1200" b="1" dirty="0">
              <a:latin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404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00872" y="1196753"/>
            <a:ext cx="2664296" cy="646331"/>
          </a:xfrm>
          <a:prstGeom prst="rect">
            <a:avLst/>
          </a:prstGeom>
          <a:noFill/>
          <a:ln w="19050"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zh-TW" b="1" dirty="0" smtClean="0">
                <a:solidFill>
                  <a:srgbClr val="00B0F0"/>
                </a:solidFill>
              </a:rPr>
              <a:t>2015</a:t>
            </a:r>
            <a:r>
              <a:rPr lang="zh-TW" altLang="en-US" b="1" dirty="0" smtClean="0">
                <a:solidFill>
                  <a:srgbClr val="00B0F0"/>
                </a:solidFill>
              </a:rPr>
              <a:t>年</a:t>
            </a:r>
            <a:r>
              <a:rPr lang="en-US" altLang="zh-TW" b="1" dirty="0" smtClean="0">
                <a:solidFill>
                  <a:srgbClr val="00B0F0"/>
                </a:solidFill>
              </a:rPr>
              <a:t>7</a:t>
            </a:r>
            <a:r>
              <a:rPr lang="zh-TW" altLang="en-US" b="1" dirty="0" smtClean="0">
                <a:solidFill>
                  <a:srgbClr val="00B0F0"/>
                </a:solidFill>
              </a:rPr>
              <a:t>月樓價再創新高</a:t>
            </a:r>
            <a:endParaRPr lang="zh-HK" altLang="en-US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65168" y="1196752"/>
            <a:ext cx="3024336" cy="646332"/>
          </a:xfrm>
          <a:prstGeom prst="rect">
            <a:avLst/>
          </a:prstGeom>
          <a:solidFill>
            <a:schemeClr val="accent4"/>
          </a:solidFill>
          <a:ln w="19050">
            <a:solidFill>
              <a:srgbClr val="00B0F0"/>
            </a:solidFill>
          </a:ln>
        </p:spPr>
        <p:txBody>
          <a:bodyPr wrap="square" lIns="0" rIns="0" rtlCol="0" anchor="ctr">
            <a:no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中小型單位按年升幅更達</a:t>
            </a:r>
            <a:r>
              <a:rPr lang="en-US" altLang="zh-TW" b="1" dirty="0" smtClean="0">
                <a:solidFill>
                  <a:schemeClr val="bg1"/>
                </a:solidFill>
              </a:rPr>
              <a:t>20%</a:t>
            </a:r>
            <a:endParaRPr lang="zh-HK" altLang="en-US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520" y="1196754"/>
            <a:ext cx="3168352" cy="646331"/>
          </a:xfrm>
          <a:prstGeom prst="rect">
            <a:avLst/>
          </a:prstGeom>
          <a:solidFill>
            <a:schemeClr val="accent4"/>
          </a:solidFill>
          <a:ln w="19050">
            <a:solidFill>
              <a:srgbClr val="00B0F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zh-TW" altLang="en-US" b="1" dirty="0" smtClean="0">
                <a:solidFill>
                  <a:schemeClr val="bg1"/>
                </a:solidFill>
              </a:rPr>
              <a:t>樓價自</a:t>
            </a:r>
            <a:r>
              <a:rPr lang="en-US" altLang="zh-TW" b="1" dirty="0" smtClean="0">
                <a:solidFill>
                  <a:schemeClr val="bg1"/>
                </a:solidFill>
              </a:rPr>
              <a:t>2014</a:t>
            </a:r>
            <a:r>
              <a:rPr lang="zh-TW" altLang="en-US" b="1" dirty="0" smtClean="0">
                <a:solidFill>
                  <a:schemeClr val="bg1"/>
                </a:solidFill>
              </a:rPr>
              <a:t>年</a:t>
            </a:r>
            <a:r>
              <a:rPr lang="en-US" altLang="zh-TW" b="1" dirty="0" smtClean="0">
                <a:solidFill>
                  <a:schemeClr val="bg1"/>
                </a:solidFill>
              </a:rPr>
              <a:t>3</a:t>
            </a:r>
            <a:r>
              <a:rPr lang="zh-TW" altLang="en-US" b="1" dirty="0" smtClean="0">
                <a:solidFill>
                  <a:schemeClr val="bg1"/>
                </a:solidFill>
              </a:rPr>
              <a:t>月 起持續上升</a:t>
            </a:r>
            <a:endParaRPr lang="zh-HK" altLang="en-US" b="1" dirty="0">
              <a:solidFill>
                <a:schemeClr val="bg1"/>
              </a:solidFill>
            </a:endParaRPr>
          </a:p>
        </p:txBody>
      </p:sp>
      <p:sp>
        <p:nvSpPr>
          <p:cNvPr id="13" name="Title 8"/>
          <p:cNvSpPr txBox="1">
            <a:spLocks/>
          </p:cNvSpPr>
          <p:nvPr/>
        </p:nvSpPr>
        <p:spPr>
          <a:xfrm>
            <a:off x="470840" y="76201"/>
            <a:ext cx="7206310" cy="7342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b="1" smtClean="0">
                <a:solidFill>
                  <a:prstClr val="white"/>
                </a:solidFill>
                <a:ea typeface="+mn-ea"/>
                <a:cs typeface="+mn-cs"/>
              </a:rPr>
              <a:t>政府會再次入市干預嗎</a:t>
            </a:r>
            <a:r>
              <a:rPr lang="en-US" altLang="zh-TW" b="1" smtClean="0">
                <a:solidFill>
                  <a:prstClr val="white"/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1814" y="1843085"/>
            <a:ext cx="8867689" cy="646331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txBody>
          <a:bodyPr wrap="square" rtlCol="0" anchor="ctr">
            <a:noAutofit/>
          </a:bodyPr>
          <a:lstStyle/>
          <a:p>
            <a:pPr algn="dist"/>
            <a:r>
              <a:rPr lang="en-US" altLang="zh-TW" sz="2000" b="1" dirty="0" smtClean="0">
                <a:solidFill>
                  <a:schemeClr val="bg1"/>
                </a:solidFill>
              </a:rPr>
              <a:t>&lt;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&lt;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&lt;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&lt;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 樓</a:t>
            </a:r>
            <a:r>
              <a:rPr lang="zh-TW" altLang="en-US" sz="2000" b="1" dirty="0">
                <a:solidFill>
                  <a:schemeClr val="bg1"/>
                </a:solidFill>
              </a:rPr>
              <a:t>市繼續向上尋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頂  引</a:t>
            </a:r>
            <a:r>
              <a:rPr lang="zh-TW" altLang="en-US" sz="2000" b="1" dirty="0">
                <a:solidFill>
                  <a:schemeClr val="bg1"/>
                </a:solidFill>
              </a:rPr>
              <a:t>發市場對政府再次干預的憂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慮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&gt;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&gt;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&gt;</a:t>
            </a:r>
            <a:r>
              <a:rPr lang="zh-TW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zh-TW" sz="2000" b="1" dirty="0" smtClean="0">
                <a:solidFill>
                  <a:schemeClr val="bg1"/>
                </a:solidFill>
              </a:rPr>
              <a:t>&gt;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443" y="5373216"/>
            <a:ext cx="87770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/>
              <a:t>是次樓市復甦與</a:t>
            </a:r>
            <a:r>
              <a:rPr lang="en-US" altLang="zh-TW" b="1" dirty="0" smtClean="0"/>
              <a:t>2009</a:t>
            </a:r>
            <a:r>
              <a:rPr lang="zh-TW" altLang="en-US" b="1" dirty="0" smtClean="0"/>
              <a:t>年及</a:t>
            </a:r>
            <a:r>
              <a:rPr lang="en-US" altLang="zh-TW" b="1" dirty="0" smtClean="0"/>
              <a:t>2012</a:t>
            </a:r>
            <a:r>
              <a:rPr lang="zh-TW" altLang="en-US" b="1" dirty="0" smtClean="0"/>
              <a:t>年之情況不同，額外印</a:t>
            </a:r>
            <a:r>
              <a:rPr lang="zh-TW" altLang="en-US" b="1" dirty="0"/>
              <a:t>花稅大增下已迫退大部份短期炒家甚至長期投資</a:t>
            </a:r>
            <a:r>
              <a:rPr lang="zh-TW" altLang="en-US" b="1" dirty="0" smtClean="0"/>
              <a:t>者。目前樓市以用家及有實力的買家主導，因此政府在避免傷及真正用家入市的大前題下，再收緊政策的空間及作用不大</a:t>
            </a:r>
            <a:endParaRPr lang="en-US" altLang="zh-HK" b="1" dirty="0" smtClean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697663"/>
              </p:ext>
            </p:extLst>
          </p:nvPr>
        </p:nvGraphicFramePr>
        <p:xfrm>
          <a:off x="583864" y="3211235"/>
          <a:ext cx="8905640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936"/>
                <a:gridCol w="6336704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打壓需求措施</a:t>
                      </a:r>
                      <a:endParaRPr lang="zh-HK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主要目的</a:t>
                      </a:r>
                      <a:endParaRPr lang="zh-HK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額外</a:t>
                      </a:r>
                      <a:r>
                        <a:rPr lang="zh-HK" altLang="en-US" sz="1600" dirty="0" smtClean="0"/>
                        <a:t>印花稅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通過在 </a:t>
                      </a:r>
                      <a:r>
                        <a:rPr lang="en-US" altLang="zh-TW" sz="1600" dirty="0" smtClean="0"/>
                        <a:t>3</a:t>
                      </a:r>
                      <a:r>
                        <a:rPr lang="zh-TW" altLang="en-US" sz="1600" dirty="0" smtClean="0"/>
                        <a:t>年內物業成交徵收額外稅款打擊短期炒賣</a:t>
                      </a:r>
                      <a:endParaRPr lang="zh-HK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買家</a:t>
                      </a:r>
                      <a:r>
                        <a:rPr lang="zh-HK" altLang="en-US" sz="1600" dirty="0" smtClean="0"/>
                        <a:t>印花稅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通過在非本地買家徵收額外</a:t>
                      </a:r>
                      <a:r>
                        <a:rPr lang="en-US" altLang="zh-TW" sz="1600" dirty="0" smtClean="0"/>
                        <a:t>15%</a:t>
                      </a:r>
                      <a:r>
                        <a:rPr lang="zh-TW" altLang="en-US" sz="1600" dirty="0" smtClean="0"/>
                        <a:t>稅款打擊外來需求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雙倍</a:t>
                      </a:r>
                      <a:r>
                        <a:rPr lang="zh-HK" altLang="en-US" sz="1600" dirty="0" smtClean="0"/>
                        <a:t>印花稅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打擊多於一套住宅以上的投資需求</a:t>
                      </a:r>
                      <a:endParaRPr lang="zh-HK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/>
                        <a:t>收緊按揭成數</a:t>
                      </a:r>
                      <a:endParaRPr lang="zh-HK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1600" dirty="0" smtClean="0"/>
                        <a:t>增加入市資金</a:t>
                      </a:r>
                      <a:endParaRPr lang="zh-HK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39552" y="2780928"/>
            <a:ext cx="8185559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ctr">
            <a:noAutofit/>
          </a:bodyPr>
          <a:lstStyle/>
          <a:p>
            <a:r>
              <a:rPr lang="zh-TW" altLang="en-US" b="1" dirty="0" smtClean="0"/>
              <a:t>之前的措施旨在未來數年在供應量回升之</a:t>
            </a:r>
            <a:r>
              <a:rPr lang="zh-TW" altLang="en-US" b="1" dirty="0"/>
              <a:t>前，増</a:t>
            </a:r>
            <a:r>
              <a:rPr lang="zh-TW" altLang="en-US" b="1" dirty="0" smtClean="0"/>
              <a:t>加入市成</a:t>
            </a:r>
            <a:r>
              <a:rPr lang="zh-TW" altLang="en-US" b="1" dirty="0"/>
              <a:t>本，從</a:t>
            </a:r>
            <a:r>
              <a:rPr lang="zh-TW" altLang="en-US" b="1" dirty="0" smtClean="0"/>
              <a:t>而降低需求</a:t>
            </a:r>
          </a:p>
          <a:p>
            <a:endParaRPr lang="zh-TW" altLang="en-US" b="1" dirty="0"/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240D5ECE-8B49-45CD-BE81-EF81920D1969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850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 txBox="1">
            <a:spLocks/>
          </p:cNvSpPr>
          <p:nvPr/>
        </p:nvSpPr>
        <p:spPr>
          <a:xfrm>
            <a:off x="470840" y="76201"/>
            <a:ext cx="7206310" cy="73429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TW" altLang="en-US" b="1" dirty="0" smtClean="0">
                <a:solidFill>
                  <a:prstClr val="white"/>
                </a:solidFill>
              </a:rPr>
              <a:t>供應量可達標嗎</a:t>
            </a:r>
            <a:r>
              <a:rPr lang="en-US" altLang="zh-TW" b="1" dirty="0" smtClean="0">
                <a:solidFill>
                  <a:prstClr val="white"/>
                </a:solidFill>
              </a:rPr>
              <a:t>?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489" y="1372701"/>
            <a:ext cx="54006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solidFill>
                  <a:srgbClr val="262626"/>
                </a:solidFill>
              </a:rPr>
              <a:t>長遠房屋策略委員會建議以</a:t>
            </a:r>
            <a:r>
              <a:rPr lang="en-US" altLang="zh-TW" sz="2400" b="1" dirty="0">
                <a:solidFill>
                  <a:srgbClr val="00B0F0"/>
                </a:solidFill>
              </a:rPr>
              <a:t>48</a:t>
            </a:r>
            <a:r>
              <a:rPr lang="zh-TW" altLang="en-US" sz="2400" b="1" dirty="0">
                <a:solidFill>
                  <a:srgbClr val="00B0F0"/>
                </a:solidFill>
              </a:rPr>
              <a:t>萬個單位作為未來</a:t>
            </a:r>
            <a:r>
              <a:rPr lang="en-US" altLang="zh-TW" sz="2400" b="1" dirty="0">
                <a:solidFill>
                  <a:srgbClr val="00B0F0"/>
                </a:solidFill>
              </a:rPr>
              <a:t>10</a:t>
            </a:r>
            <a:r>
              <a:rPr lang="zh-TW" altLang="en-US" sz="2400" b="1" dirty="0">
                <a:solidFill>
                  <a:srgbClr val="00B0F0"/>
                </a:solidFill>
              </a:rPr>
              <a:t>年的興建目標</a:t>
            </a:r>
            <a:r>
              <a:rPr lang="zh-TW" altLang="en-US" sz="2400" dirty="0">
                <a:solidFill>
                  <a:srgbClr val="262626"/>
                </a:solidFill>
              </a:rPr>
              <a:t>，當中公私營比例為</a:t>
            </a:r>
            <a:r>
              <a:rPr lang="en-US" altLang="zh-TW" sz="2400" dirty="0">
                <a:solidFill>
                  <a:srgbClr val="262626"/>
                </a:solidFill>
              </a:rPr>
              <a:t>60</a:t>
            </a:r>
            <a:r>
              <a:rPr lang="zh-TW" altLang="en-US" sz="2400" dirty="0">
                <a:solidFill>
                  <a:srgbClr val="262626"/>
                </a:solidFill>
              </a:rPr>
              <a:t>％</a:t>
            </a:r>
            <a:r>
              <a:rPr lang="en-US" altLang="zh-TW" sz="2400" dirty="0">
                <a:solidFill>
                  <a:srgbClr val="262626"/>
                </a:solidFill>
              </a:rPr>
              <a:t>/40</a:t>
            </a:r>
            <a:r>
              <a:rPr lang="zh-TW" altLang="en-US" sz="2400" dirty="0">
                <a:solidFill>
                  <a:srgbClr val="262626"/>
                </a:solidFill>
              </a:rPr>
              <a:t>％，即目標</a:t>
            </a:r>
            <a:r>
              <a:rPr lang="zh-TW" altLang="en-US" sz="2400" b="1" dirty="0">
                <a:solidFill>
                  <a:srgbClr val="00B0F0"/>
                </a:solidFill>
              </a:rPr>
              <a:t>平均每年</a:t>
            </a:r>
            <a:r>
              <a:rPr lang="en-US" altLang="zh-TW" sz="2400" b="1" dirty="0">
                <a:solidFill>
                  <a:srgbClr val="00B0F0"/>
                </a:solidFill>
              </a:rPr>
              <a:t>19,200</a:t>
            </a:r>
            <a:r>
              <a:rPr lang="zh-TW" altLang="en-US" sz="2400" b="1" dirty="0">
                <a:solidFill>
                  <a:srgbClr val="00B0F0"/>
                </a:solidFill>
              </a:rPr>
              <a:t>伙私人住宅</a:t>
            </a:r>
            <a:r>
              <a:rPr lang="zh-TW" altLang="en-US" sz="2400" dirty="0">
                <a:solidFill>
                  <a:srgbClr val="262626"/>
                </a:solidFill>
              </a:rPr>
              <a:t>。 但</a:t>
            </a:r>
            <a:r>
              <a:rPr lang="en-US" altLang="zh-TW" sz="2400" dirty="0">
                <a:solidFill>
                  <a:srgbClr val="262626"/>
                </a:solidFill>
              </a:rPr>
              <a:t>2015</a:t>
            </a:r>
            <a:r>
              <a:rPr lang="zh-TW" altLang="en-US" sz="2400" dirty="0">
                <a:solidFill>
                  <a:srgbClr val="262626"/>
                </a:solidFill>
              </a:rPr>
              <a:t>年</a:t>
            </a:r>
            <a:r>
              <a:rPr lang="en-US" altLang="zh-TW" sz="2400" dirty="0">
                <a:solidFill>
                  <a:srgbClr val="262626"/>
                </a:solidFill>
              </a:rPr>
              <a:t>1</a:t>
            </a:r>
            <a:r>
              <a:rPr lang="zh-TW" altLang="en-US" sz="2400" dirty="0">
                <a:solidFill>
                  <a:srgbClr val="262626"/>
                </a:solidFill>
              </a:rPr>
              <a:t>月的施政報告指出，</a:t>
            </a:r>
            <a:r>
              <a:rPr lang="zh-TW" altLang="en-US" sz="2400" b="1" dirty="0">
                <a:solidFill>
                  <a:srgbClr val="00B0F0"/>
                </a:solidFill>
              </a:rPr>
              <a:t>預期未</a:t>
            </a:r>
            <a:r>
              <a:rPr lang="zh-TW" altLang="en-US" sz="2400" b="1" dirty="0" smtClean="0">
                <a:solidFill>
                  <a:srgbClr val="00B0F0"/>
                </a:solidFill>
              </a:rPr>
              <a:t>來五年</a:t>
            </a:r>
            <a:r>
              <a:rPr lang="zh-TW" altLang="en-US" sz="2400" b="1" dirty="0">
                <a:solidFill>
                  <a:srgbClr val="00B0F0"/>
                </a:solidFill>
              </a:rPr>
              <a:t>平均每</a:t>
            </a:r>
            <a:r>
              <a:rPr lang="zh-TW" altLang="en-US" sz="2400" b="1" dirty="0" smtClean="0">
                <a:solidFill>
                  <a:srgbClr val="00B0F0"/>
                </a:solidFill>
              </a:rPr>
              <a:t>年落成量只</a:t>
            </a:r>
            <a:r>
              <a:rPr lang="zh-TW" altLang="en-US" sz="2400" b="1" dirty="0">
                <a:solidFill>
                  <a:srgbClr val="00B0F0"/>
                </a:solidFill>
              </a:rPr>
              <a:t>有約</a:t>
            </a:r>
            <a:r>
              <a:rPr lang="en-US" altLang="zh-TW" sz="2400" b="1" dirty="0" smtClean="0">
                <a:solidFill>
                  <a:srgbClr val="00B0F0"/>
                </a:solidFill>
              </a:rPr>
              <a:t>14,600</a:t>
            </a:r>
            <a:r>
              <a:rPr lang="zh-TW" altLang="en-US" sz="2400" b="1" dirty="0" smtClean="0">
                <a:solidFill>
                  <a:srgbClr val="00B0F0"/>
                </a:solidFill>
              </a:rPr>
              <a:t>伙</a:t>
            </a:r>
            <a:r>
              <a:rPr lang="zh-TW" altLang="en-US" sz="2400" dirty="0" smtClean="0">
                <a:solidFill>
                  <a:srgbClr val="262626"/>
                </a:solidFill>
              </a:rPr>
              <a:t>，仍然很難追上其所訂立平均每年</a:t>
            </a:r>
            <a:r>
              <a:rPr lang="en-US" altLang="zh-TW" sz="2400" dirty="0">
                <a:solidFill>
                  <a:srgbClr val="262626"/>
                </a:solidFill>
              </a:rPr>
              <a:t>19,200</a:t>
            </a:r>
            <a:r>
              <a:rPr lang="zh-TW" altLang="en-US" sz="2400" dirty="0">
                <a:solidFill>
                  <a:srgbClr val="262626"/>
                </a:solidFill>
              </a:rPr>
              <a:t>伙之目</a:t>
            </a:r>
            <a:r>
              <a:rPr lang="zh-TW" altLang="en-US" sz="2400" dirty="0" smtClean="0">
                <a:solidFill>
                  <a:srgbClr val="262626"/>
                </a:solidFill>
              </a:rPr>
              <a:t>標。</a:t>
            </a:r>
            <a:endParaRPr lang="en-US" altLang="zh-TW" dirty="0" smtClean="0">
              <a:solidFill>
                <a:srgbClr val="262626"/>
              </a:solidFill>
            </a:endParaRPr>
          </a:p>
          <a:p>
            <a:endParaRPr lang="en-US" altLang="zh-TW" dirty="0" smtClean="0">
              <a:solidFill>
                <a:srgbClr val="262626"/>
              </a:solidFill>
            </a:endParaRPr>
          </a:p>
          <a:p>
            <a:endParaRPr lang="en-US" altLang="zh-TW" dirty="0">
              <a:solidFill>
                <a:srgbClr val="262626"/>
              </a:solidFill>
            </a:endParaRPr>
          </a:p>
          <a:p>
            <a:r>
              <a:rPr lang="zh-TW" altLang="en-US" sz="2400" b="1" dirty="0" smtClean="0">
                <a:solidFill>
                  <a:srgbClr val="00B0F0"/>
                </a:solidFill>
              </a:rPr>
              <a:t>供應量達標的主要關鍵</a:t>
            </a:r>
            <a:r>
              <a:rPr lang="en-US" altLang="zh-TW" sz="2400" b="1" dirty="0" smtClean="0">
                <a:solidFill>
                  <a:srgbClr val="00B0F0"/>
                </a:solidFill>
              </a:rPr>
              <a:t>:</a:t>
            </a:r>
            <a:endParaRPr lang="zh-TW" altLang="en-US" sz="2400" b="1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solidFill>
                  <a:srgbClr val="262626"/>
                </a:solidFill>
              </a:rPr>
              <a:t>物色住</a:t>
            </a:r>
            <a:r>
              <a:rPr lang="zh-TW" altLang="en-US" sz="1400" dirty="0">
                <a:solidFill>
                  <a:srgbClr val="262626"/>
                </a:solidFill>
              </a:rPr>
              <a:t>宅用</a:t>
            </a:r>
            <a:r>
              <a:rPr lang="zh-TW" altLang="en-US" sz="1400" dirty="0" smtClean="0">
                <a:solidFill>
                  <a:srgbClr val="262626"/>
                </a:solidFill>
              </a:rPr>
              <a:t>地過程中可順利解決各項爭議</a:t>
            </a:r>
            <a:endParaRPr lang="zh-TW" altLang="en-US" sz="1400" dirty="0">
              <a:solidFill>
                <a:srgbClr val="262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solidFill>
                  <a:srgbClr val="262626"/>
                </a:solidFill>
              </a:rPr>
              <a:t>缺</a:t>
            </a:r>
            <a:r>
              <a:rPr lang="zh-TW" altLang="en-US" sz="1400" dirty="0">
                <a:solidFill>
                  <a:srgbClr val="262626"/>
                </a:solidFill>
              </a:rPr>
              <a:t>乏建築工</a:t>
            </a:r>
            <a:r>
              <a:rPr lang="zh-TW" altLang="en-US" sz="1400" dirty="0" smtClean="0">
                <a:solidFill>
                  <a:srgbClr val="262626"/>
                </a:solidFill>
              </a:rPr>
              <a:t>人或會影響大型項目的進度 </a:t>
            </a:r>
            <a:endParaRPr lang="zh-TW" altLang="en-US" sz="1400" dirty="0">
              <a:solidFill>
                <a:srgbClr val="262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solidFill>
                  <a:srgbClr val="262626"/>
                </a:solidFill>
              </a:rPr>
              <a:t>舊樓重建因</a:t>
            </a:r>
            <a:r>
              <a:rPr lang="zh-TW" altLang="en-US" sz="1400" dirty="0">
                <a:solidFill>
                  <a:srgbClr val="262626"/>
                </a:solidFill>
              </a:rPr>
              <a:t>買家印花稅及雙重印花</a:t>
            </a:r>
            <a:r>
              <a:rPr lang="zh-TW" altLang="en-US" sz="1400" dirty="0" smtClean="0">
                <a:solidFill>
                  <a:srgbClr val="262626"/>
                </a:solidFill>
              </a:rPr>
              <a:t>稅而成本大增</a:t>
            </a:r>
            <a:endParaRPr lang="zh-TW" altLang="en-US" sz="1400" dirty="0">
              <a:solidFill>
                <a:srgbClr val="262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solidFill>
                  <a:srgbClr val="262626"/>
                </a:solidFill>
              </a:rPr>
              <a:t>在</a:t>
            </a:r>
            <a:r>
              <a:rPr lang="zh-TW" altLang="en-US" sz="1400" dirty="0">
                <a:solidFill>
                  <a:srgbClr val="262626"/>
                </a:solidFill>
              </a:rPr>
              <a:t>政府推出更多定期土地招標下，</a:t>
            </a:r>
            <a:r>
              <a:rPr lang="zh-TW" altLang="en-US" sz="1400" dirty="0" smtClean="0">
                <a:solidFill>
                  <a:srgbClr val="262626"/>
                </a:solidFill>
              </a:rPr>
              <a:t>農地</a:t>
            </a:r>
            <a:r>
              <a:rPr lang="zh-TW" altLang="en-US" sz="1400" dirty="0">
                <a:solidFill>
                  <a:srgbClr val="262626"/>
                </a:solidFill>
              </a:rPr>
              <a:t>轉</a:t>
            </a:r>
            <a:r>
              <a:rPr lang="zh-TW" altLang="en-US" sz="1400" dirty="0" smtClean="0">
                <a:solidFill>
                  <a:srgbClr val="262626"/>
                </a:solidFill>
              </a:rPr>
              <a:t>換用途步伐相對放緩 </a:t>
            </a:r>
            <a:endParaRPr lang="zh-TW" altLang="en-US" sz="1400" dirty="0">
              <a:solidFill>
                <a:srgbClr val="26262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>
                <a:solidFill>
                  <a:srgbClr val="262626"/>
                </a:solidFill>
              </a:rPr>
              <a:t>擁有</a:t>
            </a:r>
            <a:r>
              <a:rPr lang="zh-TW" altLang="en-US" sz="1400" dirty="0">
                <a:solidFill>
                  <a:srgbClr val="262626"/>
                </a:solidFill>
              </a:rPr>
              <a:t>大型招標項</a:t>
            </a:r>
            <a:r>
              <a:rPr lang="zh-TW" altLang="en-US" sz="1400" dirty="0" smtClean="0">
                <a:solidFill>
                  <a:srgbClr val="262626"/>
                </a:solidFill>
              </a:rPr>
              <a:t>目的港鐵與政府能達成補地價金額的共識</a:t>
            </a:r>
            <a:endParaRPr lang="en-US" altLang="zh-TW" sz="1400" dirty="0">
              <a:solidFill>
                <a:srgbClr val="262626"/>
              </a:solidFill>
            </a:endParaRPr>
          </a:p>
          <a:p>
            <a:endParaRPr lang="en-US" altLang="zh-TW" dirty="0">
              <a:solidFill>
                <a:srgbClr val="262626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99300" y="6356351"/>
            <a:ext cx="2311400" cy="365125"/>
          </a:xfrm>
        </p:spPr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9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700944"/>
              </p:ext>
            </p:extLst>
          </p:nvPr>
        </p:nvGraphicFramePr>
        <p:xfrm>
          <a:off x="5817096" y="1347025"/>
          <a:ext cx="3960440" cy="5034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</a:tblGrid>
              <a:tr h="610479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最新公佈</a:t>
                      </a:r>
                      <a:r>
                        <a:rPr lang="en-US" altLang="zh-TW" dirty="0" smtClean="0">
                          <a:latin typeface="+mj-ea"/>
                          <a:ea typeface="+mj-ea"/>
                        </a:rPr>
                        <a:t>2015</a:t>
                      </a:r>
                      <a:r>
                        <a:rPr lang="zh-TW" altLang="en-US" dirty="0" smtClean="0">
                          <a:latin typeface="+mj-ea"/>
                          <a:ea typeface="+mj-ea"/>
                        </a:rPr>
                        <a:t>年第二季賣地計劃</a:t>
                      </a:r>
                      <a:endParaRPr lang="zh-HK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2592387">
                <a:tc>
                  <a:txBody>
                    <a:bodyPr/>
                    <a:lstStyle/>
                    <a:p>
                      <a:endParaRPr lang="zh-HK" altLang="en-US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61047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共可興建約</a:t>
                      </a:r>
                      <a:r>
                        <a:rPr lang="en-US" altLang="zh-TW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6,060</a:t>
                      </a:r>
                      <a:r>
                        <a:rPr lang="zh-TW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伙住宅，其中來自港鐵及市區重建局的</a:t>
                      </a:r>
                      <a:r>
                        <a:rPr lang="zh-TW" alt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約</a:t>
                      </a:r>
                      <a:r>
                        <a:rPr lang="en-US" altLang="zh-TW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3</a:t>
                      </a:r>
                      <a:r>
                        <a:rPr lang="en-US" altLang="zh-TW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,430</a:t>
                      </a:r>
                      <a:r>
                        <a:rPr lang="zh-TW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伙</a:t>
                      </a:r>
                      <a:endParaRPr lang="zh-HK" alt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610479">
                <a:tc>
                  <a:txBody>
                    <a:bodyPr/>
                    <a:lstStyle/>
                    <a:p>
                      <a:r>
                        <a:rPr lang="en-US" altLang="zh-TW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2015</a:t>
                      </a:r>
                      <a:r>
                        <a:rPr lang="zh-TW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年首兩季政府招標土地可興建約</a:t>
                      </a:r>
                      <a:r>
                        <a:rPr lang="en-US" altLang="zh-TW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4,520</a:t>
                      </a:r>
                      <a:r>
                        <a:rPr lang="zh-TW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單位</a:t>
                      </a:r>
                      <a:endParaRPr lang="zh-HK" alt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  <a:tr h="610479">
                <a:tc>
                  <a:txBody>
                    <a:bodyPr/>
                    <a:lstStyle/>
                    <a:p>
                      <a:r>
                        <a:rPr lang="zh-TW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同期港</a:t>
                      </a:r>
                      <a:r>
                        <a:rPr lang="zh-TW" altLang="en-US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鐵</a:t>
                      </a:r>
                      <a:r>
                        <a:rPr lang="zh-TW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及市建局項目可興建約</a:t>
                      </a:r>
                      <a:r>
                        <a:rPr lang="en-US" altLang="zh-TW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6,040</a:t>
                      </a:r>
                      <a:r>
                        <a:rPr lang="zh-TW" altLang="en-US" sz="16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ea"/>
                          <a:ea typeface="+mj-ea"/>
                        </a:rPr>
                        <a:t>單位</a:t>
                      </a:r>
                      <a:endParaRPr lang="zh-HK" altLang="en-US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760583"/>
              </p:ext>
            </p:extLst>
          </p:nvPr>
        </p:nvGraphicFramePr>
        <p:xfrm>
          <a:off x="5961112" y="1965848"/>
          <a:ext cx="3672408" cy="2316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274"/>
                <a:gridCol w="771926"/>
                <a:gridCol w="954106"/>
                <a:gridCol w="918102"/>
              </a:tblGrid>
              <a:tr h="52377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</a:rPr>
                        <a:t>季度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</a:rPr>
                        <a:t>賣地提供單位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</a:rPr>
                        <a:t>港鐵及</a:t>
                      </a:r>
                      <a:endParaRPr lang="en-US" altLang="zh-TW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</a:rPr>
                        <a:t>市建局項目提供單位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solidFill>
                            <a:schemeClr val="tx1"/>
                          </a:solidFill>
                        </a:rPr>
                        <a:t>單位總數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279347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2012-2013 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7,940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4,110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12,050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279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2013-2014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13,680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720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14,400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279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2014-2015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6,395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11,240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</a:rPr>
                        <a:t>17,635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279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r>
                        <a:rPr lang="zh-TW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年第一季</a:t>
                      </a:r>
                      <a:endParaRPr lang="en-US" sz="1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1,890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2,610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4,500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279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  <a:r>
                        <a:rPr lang="zh-TW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年第二季</a:t>
                      </a:r>
                      <a:endParaRPr lang="en-US" sz="1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2,630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3,430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,0</a:t>
                      </a: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2793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TW" alt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年首兩季</a:t>
                      </a:r>
                      <a:endParaRPr lang="en-US" sz="1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6,040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10,560</a:t>
                      </a:r>
                      <a:endParaRPr lang="en-US" sz="1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0813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VENTTIMING" val="|m0;0;26;0|m0;8.2;28;0|m1;8.4;26;0|m1;14.9;28;0|m1;15.9;26;0|m1;15.9;28;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1824</TotalTime>
  <Words>1397</Words>
  <Application>Microsoft Office PowerPoint</Application>
  <PresentationFormat>A4 Paper (210x297 mm)</PresentationFormat>
  <Paragraphs>208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Introducing PowerPoint 2010</vt:lpstr>
      <vt:lpstr>2015年9月10日 香港樓市何去何從?</vt:lpstr>
      <vt:lpstr>PowerPoint Presentation</vt:lpstr>
      <vt:lpstr>非常規的政策 調節住宅物業市場 </vt:lpstr>
      <vt:lpstr>逐漸形成政策主導的市場</vt:lpstr>
      <vt:lpstr>2014年初成交量跌至近年新低</vt:lpstr>
      <vt:lpstr>政策逐漸被消化 市況回穩</vt:lpstr>
      <vt:lpstr>樓市喘定，價量同升</vt:lpstr>
      <vt:lpstr>PowerPoint Presentation</vt:lpstr>
      <vt:lpstr>PowerPoint Presentation</vt:lpstr>
      <vt:lpstr>支持樓價平穩的基本因素</vt:lpstr>
      <vt:lpstr>後市走勢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Landlord / Developer Speaker Series, 16 April 2013 How to balance company profitability and maintain Hong Kong’s competitive well being</dc:title>
  <dc:creator>Jenny Hung</dc:creator>
  <cp:lastModifiedBy>Elsa Lin</cp:lastModifiedBy>
  <cp:revision>150</cp:revision>
  <cp:lastPrinted>2015-09-07T08:15:26Z</cp:lastPrinted>
  <dcterms:created xsi:type="dcterms:W3CDTF">2013-04-05T01:44:42Z</dcterms:created>
  <dcterms:modified xsi:type="dcterms:W3CDTF">2015-09-23T04:07:30Z</dcterms:modified>
</cp:coreProperties>
</file>